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1" r:id="rId5"/>
    <p:sldMasterId id="2147483654" r:id="rId6"/>
    <p:sldMasterId id="2147483660" r:id="rId7"/>
  </p:sldMasterIdLst>
  <p:notesMasterIdLst>
    <p:notesMasterId r:id="rId40"/>
  </p:notesMasterIdLst>
  <p:handoutMasterIdLst>
    <p:handoutMasterId r:id="rId41"/>
  </p:handoutMasterIdLst>
  <p:sldIdLst>
    <p:sldId id="1870" r:id="rId8"/>
    <p:sldId id="860" r:id="rId9"/>
    <p:sldId id="970" r:id="rId10"/>
    <p:sldId id="865" r:id="rId11"/>
    <p:sldId id="941" r:id="rId12"/>
    <p:sldId id="974" r:id="rId13"/>
    <p:sldId id="1872" r:id="rId14"/>
    <p:sldId id="966" r:id="rId15"/>
    <p:sldId id="862" r:id="rId16"/>
    <p:sldId id="868" r:id="rId17"/>
    <p:sldId id="937" r:id="rId18"/>
    <p:sldId id="1909" r:id="rId19"/>
    <p:sldId id="1919" r:id="rId20"/>
    <p:sldId id="936" r:id="rId21"/>
    <p:sldId id="961" r:id="rId22"/>
    <p:sldId id="1912" r:id="rId23"/>
    <p:sldId id="1913" r:id="rId24"/>
    <p:sldId id="1884" r:id="rId25"/>
    <p:sldId id="1914" r:id="rId26"/>
    <p:sldId id="1915" r:id="rId27"/>
    <p:sldId id="1916" r:id="rId28"/>
    <p:sldId id="1876" r:id="rId29"/>
    <p:sldId id="1874" r:id="rId30"/>
    <p:sldId id="1877" r:id="rId31"/>
    <p:sldId id="1878" r:id="rId32"/>
    <p:sldId id="1887" r:id="rId33"/>
    <p:sldId id="1918" r:id="rId34"/>
    <p:sldId id="1875" r:id="rId35"/>
    <p:sldId id="1917" r:id="rId36"/>
    <p:sldId id="1879" r:id="rId37"/>
    <p:sldId id="953" r:id="rId38"/>
    <p:sldId id="1383" r:id="rId39"/>
  </p:sldIdLst>
  <p:sldSz cx="12187238" cy="6859588"/>
  <p:notesSz cx="6669088" cy="9926638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391">
          <p15:clr>
            <a:srgbClr val="A4A3A4"/>
          </p15:clr>
        </p15:guide>
        <p15:guide id="2" pos="38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3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高爱梅 Aimee Gao" initials="高爱梅" lastIdx="2" clrIdx="0"/>
  <p:cmAuthor id="1" name="刘春艳" initials="刘春艳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2F2F2"/>
    <a:srgbClr val="DDDDDD"/>
    <a:srgbClr val="EE7800"/>
    <a:srgbClr val="FFFFFF"/>
    <a:srgbClr val="888888"/>
    <a:srgbClr val="D9D9D9"/>
    <a:srgbClr val="EEEEEE"/>
    <a:srgbClr val="D0D0D0"/>
    <a:srgbClr val="6F6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9B6E5-E287-4272-A946-6E4E4D64BD10}" v="135" dt="2022-03-29T15:39:17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6247" autoAdjust="0"/>
  </p:normalViewPr>
  <p:slideViewPr>
    <p:cSldViewPr snapToGrid="0" showGuides="1">
      <p:cViewPr varScale="1">
        <p:scale>
          <a:sx n="106" d="100"/>
          <a:sy n="106" d="100"/>
        </p:scale>
        <p:origin x="1026" y="84"/>
      </p:cViewPr>
      <p:guideLst>
        <p:guide orient="horz" pos="2391"/>
        <p:guide pos="3898"/>
      </p:guideLst>
    </p:cSldViewPr>
  </p:slideViewPr>
  <p:outlineViewPr>
    <p:cViewPr>
      <p:scale>
        <a:sx n="33" d="100"/>
        <a:sy n="33" d="100"/>
      </p:scale>
      <p:origin x="0" y="-2046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5052" y="96"/>
      </p:cViewPr>
      <p:guideLst>
        <p:guide orient="horz" pos="3132"/>
        <p:guide pos="2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2BB0DB-AD1A-4B31-A4A4-016368B65DE9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2023/8/4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‹Nº›</a:t>
            </a:fld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9517038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908454-942A-44DB-99FE-6B1FD0DB5F94}" type="datetime1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8/4/2023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156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" y="744538"/>
            <a:ext cx="6611938" cy="37226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/>
              <a:t>‹Nº›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736787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Informar o nome da nova linha, RS.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Definir as potências lançadas, de 2 a 10 kW, com destaque para 9 e 10kW que não eram ofertadas na antiga linha residencial.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Definir a aplicação e ressaltar a conexão monofásica 220V.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pPr lvl="0" algn="r" eaLnBrk="1" hangingPunct="1"/>
              <a:t>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211935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 Baixa tensão de partida e ampla faixa MPPT, o inversor começa a operar mais cedo e vai até mais tarde = maior janela de geração de energia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Flexibilidade na formação das </a:t>
            </a:r>
            <a:r>
              <a:rPr lang="pt-BR" altLang="zh-CN" noProof="0" dirty="0" err="1"/>
              <a:t>strings</a:t>
            </a:r>
            <a:r>
              <a:rPr lang="pt-BR" altLang="zh-CN" noProof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Projetado para suportar alto sobrecarregamento.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Projetado para trabalhar com módulos modernos de alta potência e alta corrente.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Todas as proteções integradas, não exige uso de </a:t>
            </a:r>
            <a:r>
              <a:rPr lang="pt-BR" altLang="zh-CN" noProof="0" dirty="0" err="1"/>
              <a:t>string</a:t>
            </a:r>
            <a:r>
              <a:rPr lang="pt-BR" altLang="zh-CN" noProof="0" dirty="0"/>
              <a:t> box externa.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Recuperação de PID integrada, ganho na produção de energia a longo prazo. Detalhado a seguir.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10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4040364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Suporta </a:t>
            </a:r>
            <a:r>
              <a:rPr lang="pt-BR" altLang="zh-CN" noProof="0" dirty="0" err="1"/>
              <a:t>strings</a:t>
            </a:r>
            <a:r>
              <a:rPr lang="pt-BR" altLang="zh-CN" noProof="0" dirty="0"/>
              <a:t> até 600 V.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Suporta alta corrente de entrada para que seja compatível com módulos modernos de alta potência.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Versatilidade na formação das </a:t>
            </a:r>
            <a:r>
              <a:rPr lang="pt-BR" altLang="zh-CN" noProof="0" dirty="0" err="1"/>
              <a:t>strings</a:t>
            </a:r>
            <a:endParaRPr lang="pt-BR" altLang="zh-CN" noProof="0" dirty="0"/>
          </a:p>
          <a:p>
            <a:endParaRPr lang="pt-BR" altLang="zh-CN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4D226-652E-A344-A3D7-3F73871F8C2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664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dirty="0"/>
              <a:t>Focar no DPS CC tipo II que a Sungrow traz como melhoria na nova linha residencial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dirty="0"/>
              <a:t>Enfatizar que todas as proteções CC e CA já são integradas ao inversor e que a instalação dispensa a utilização de </a:t>
            </a:r>
            <a:r>
              <a:rPr lang="pt-BR" altLang="zh-CN" dirty="0" err="1"/>
              <a:t>string</a:t>
            </a:r>
            <a:r>
              <a:rPr lang="pt-BR" altLang="zh-CN" dirty="0"/>
              <a:t> box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117938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dirty="0"/>
              <a:t>Focar no DPS CC tipo II que a Sungrow traz como melhoria na nova linha residencial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dirty="0"/>
              <a:t>Enfatizar que todas as proteções CC e CA já são integradas ao inversor e que a instalação dispensa a utilização de </a:t>
            </a:r>
            <a:r>
              <a:rPr lang="pt-BR" altLang="zh-CN" dirty="0" err="1"/>
              <a:t>string</a:t>
            </a:r>
            <a:r>
              <a:rPr lang="pt-BR" altLang="zh-CN" dirty="0"/>
              <a:t> box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13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23948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 baixa tensão de partida permite que o inversor parta mais cedo e se desliga mais tarde, gerando mais energia.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Aproveite ao máximo seus módulos FV no início da manhã e final da tarde além da flexibilidade na formação das </a:t>
            </a:r>
            <a:r>
              <a:rPr lang="pt-BR" altLang="zh-CN" noProof="0" dirty="0" err="1"/>
              <a:t>strings</a:t>
            </a:r>
            <a:r>
              <a:rPr lang="pt-BR" altLang="zh-CN" noProof="0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14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166059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noProof="0" dirty="0"/>
              <a:t>Explicar o que é efeito PID e como ele prejudica a geração de energia.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noProof="0" dirty="0"/>
              <a:t>O inversor possui a função de recuperação de PID (</a:t>
            </a:r>
            <a:r>
              <a:rPr lang="pt-BR" noProof="0" dirty="0" err="1"/>
              <a:t>Potential</a:t>
            </a:r>
            <a:r>
              <a:rPr lang="pt-BR" noProof="0" dirty="0"/>
              <a:t> </a:t>
            </a:r>
            <a:r>
              <a:rPr lang="pt-BR" noProof="0" dirty="0" err="1"/>
              <a:t>Induced</a:t>
            </a:r>
            <a:r>
              <a:rPr lang="pt-BR" noProof="0" dirty="0"/>
              <a:t> </a:t>
            </a:r>
            <a:r>
              <a:rPr lang="pt-BR" noProof="0" dirty="0" err="1"/>
              <a:t>Degradation</a:t>
            </a:r>
            <a:r>
              <a:rPr lang="pt-BR" noProof="0" dirty="0"/>
              <a:t>) (Degradação potencialmente induzida) integrada.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noProof="0" dirty="0"/>
              <a:t>Recupera a degradação causada pelo efeito PID no módulos.</a:t>
            </a:r>
          </a:p>
          <a:p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15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991772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Alto sobrecarregamento.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Baixa tensão de partida.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Alta corrente de entrada </a:t>
            </a:r>
            <a:r>
              <a:rPr lang="pt-BR" altLang="zh-CN" noProof="0" dirty="0" err="1"/>
              <a:t>Imp</a:t>
            </a:r>
            <a:r>
              <a:rPr lang="pt-BR" altLang="zh-CN" noProof="0" dirty="0"/>
              <a:t> e </a:t>
            </a:r>
            <a:r>
              <a:rPr lang="pt-BR" altLang="zh-CN" noProof="0" dirty="0" err="1"/>
              <a:t>Isc</a:t>
            </a:r>
            <a:r>
              <a:rPr lang="pt-BR" altLang="zh-CN" noProof="0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16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728038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Proteções incorporadas, DPS CC e CA tipo II, não há a necessidade de </a:t>
            </a:r>
            <a:r>
              <a:rPr lang="pt-BR" altLang="zh-CN" noProof="0" dirty="0" err="1"/>
              <a:t>string</a:t>
            </a:r>
            <a:r>
              <a:rPr lang="pt-BR" altLang="zh-CN" noProof="0" dirty="0"/>
              <a:t>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PID </a:t>
            </a:r>
            <a:r>
              <a:rPr lang="pt-BR" altLang="zh-CN" noProof="0" dirty="0" err="1"/>
              <a:t>recovery</a:t>
            </a:r>
            <a:r>
              <a:rPr lang="pt-BR" altLang="zh-CN" noProof="0" dirty="0"/>
              <a:t> integrada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17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805998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altLang="zh-CN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Alto sobrecarregamento.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Baixa tensão de partida.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Alta corrente de entrada </a:t>
            </a:r>
            <a:r>
              <a:rPr lang="pt-BR" altLang="zh-CN" noProof="0" dirty="0" err="1"/>
              <a:t>Imp</a:t>
            </a:r>
            <a:r>
              <a:rPr lang="pt-BR" altLang="zh-CN" noProof="0" dirty="0"/>
              <a:t> e </a:t>
            </a:r>
            <a:r>
              <a:rPr lang="pt-BR" altLang="zh-CN" noProof="0" dirty="0" err="1"/>
              <a:t>Isc</a:t>
            </a:r>
            <a:r>
              <a:rPr lang="pt-BR" altLang="zh-CN" noProof="0" dirty="0"/>
              <a:t>.</a:t>
            </a:r>
          </a:p>
          <a:p>
            <a:endParaRPr lang="pt-BR" altLang="zh-CN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18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51316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Proteções incorporadas, DPS CC e CA tipo II, não há a necessidade de </a:t>
            </a:r>
            <a:r>
              <a:rPr lang="pt-BR" altLang="zh-CN" noProof="0" dirty="0" err="1"/>
              <a:t>string</a:t>
            </a:r>
            <a:r>
              <a:rPr lang="pt-BR" altLang="zh-CN" noProof="0" dirty="0"/>
              <a:t>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PID </a:t>
            </a:r>
            <a:r>
              <a:rPr lang="pt-BR" altLang="zh-CN" noProof="0" dirty="0" err="1"/>
              <a:t>recovery</a:t>
            </a:r>
            <a:r>
              <a:rPr lang="pt-BR" altLang="zh-CN" noProof="0" dirty="0"/>
              <a:t> integrada</a:t>
            </a:r>
          </a:p>
          <a:p>
            <a:endParaRPr lang="pt-BR" altLang="zh-CN" noProof="0" dirty="0"/>
          </a:p>
          <a:p>
            <a:endParaRPr lang="pt-BR" altLang="zh-CN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19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79513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 err="1"/>
              <a:t>Highlights</a:t>
            </a:r>
            <a:r>
              <a:rPr lang="pt-BR" altLang="zh-CN" noProof="0" dirty="0"/>
              <a:t> do desenvolvimento.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707618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altLang="zh-CN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Alto sobrecarregamento.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Baixa tensão de partida.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Alta corrente de entrada </a:t>
            </a:r>
            <a:r>
              <a:rPr lang="pt-BR" altLang="zh-CN" noProof="0" dirty="0" err="1"/>
              <a:t>Imp</a:t>
            </a:r>
            <a:r>
              <a:rPr lang="pt-BR" altLang="zh-CN" noProof="0" dirty="0"/>
              <a:t> e </a:t>
            </a:r>
            <a:r>
              <a:rPr lang="pt-BR" altLang="zh-CN" noProof="0" dirty="0" err="1"/>
              <a:t>Isc</a:t>
            </a:r>
            <a:r>
              <a:rPr lang="pt-BR" altLang="zh-CN" noProof="0" dirty="0"/>
              <a:t>.</a:t>
            </a:r>
          </a:p>
          <a:p>
            <a:endParaRPr lang="pt-BR" altLang="zh-CN" noProof="0" dirty="0"/>
          </a:p>
          <a:p>
            <a:endParaRPr lang="pt-BR" altLang="zh-CN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20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566208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Proteções incorporadas, DPS CC e CA tipo II, não há a necessidade de </a:t>
            </a:r>
            <a:r>
              <a:rPr lang="pt-BR" altLang="zh-CN" noProof="0" dirty="0" err="1"/>
              <a:t>string</a:t>
            </a:r>
            <a:r>
              <a:rPr lang="pt-BR" altLang="zh-CN" noProof="0" dirty="0"/>
              <a:t>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PID </a:t>
            </a:r>
            <a:r>
              <a:rPr lang="pt-BR" altLang="zh-CN" noProof="0" dirty="0" err="1"/>
              <a:t>recovery</a:t>
            </a:r>
            <a:r>
              <a:rPr lang="pt-BR" altLang="zh-CN" noProof="0" dirty="0"/>
              <a:t> integrada</a:t>
            </a:r>
          </a:p>
          <a:p>
            <a:endParaRPr lang="pt-BR" altLang="zh-CN" noProof="0" dirty="0"/>
          </a:p>
          <a:p>
            <a:endParaRPr lang="pt-BR" altLang="zh-CN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21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631974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Ressaltar a instalação rápida, fácil e intuitiva.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22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053066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Ressaltar que todos os itens necessários para a instalação do aparelho estão presentes na embalagem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Detalhar a chave CC como um interruptor-seccionador, facilidade de manobra da instalação.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4212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Ressaltar a importância do espaçamento mínimo para a dissipação de calor otimizada e melhor performance do equipamento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Por se tratar de aplicação residencial, evitar instalar o produto próximo à áreas de convivência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zh-CN" sz="1200" kern="1200" noProof="0" dirty="0"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zh-CN" sz="1200" kern="1200" noProof="0" dirty="0"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4687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Detalhar a importância do PE adicional externo, que deve ser o primeiro condutor a ser conectado e o último a ser removido.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Chave CC durante a instalação sempre em OFF.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Conexão 220V entre fase e neutro ou entre fases.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0858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noProof="0" dirty="0"/>
              <a:t>Reforçar sobre o inversor compacto (similar a uma folha A4), componentes de alta tecnologia e seus benefícios.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FABRICANTE 2: </a:t>
            </a:r>
            <a:r>
              <a:rPr lang="pt-BR" noProof="0" dirty="0" err="1"/>
              <a:t>Growatt</a:t>
            </a:r>
            <a:r>
              <a:rPr lang="pt-BR" noProof="0" dirty="0"/>
              <a:t>, MODELO: </a:t>
            </a:r>
            <a:r>
              <a:rPr lang="pt-BR" altLang="en-US" sz="1200" b="1" noProof="0" dirty="0">
                <a:solidFill>
                  <a:schemeClr val="tx1"/>
                </a:solidFill>
                <a:latin typeface="Montserrat SemiBold" pitchFamily="2" charset="77"/>
                <a:cs typeface="Arial" pitchFamily="34" charset="0"/>
              </a:rPr>
              <a:t>MIN 5000TL-X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FABRICANTE 3: WEG, MODELO: </a:t>
            </a:r>
            <a:r>
              <a:rPr lang="pt-BR" altLang="en-US" sz="1200" b="1" noProof="0" dirty="0">
                <a:solidFill>
                  <a:schemeClr val="tx1"/>
                </a:solidFill>
                <a:latin typeface="Montserrat SemiBold" pitchFamily="2" charset="77"/>
                <a:cs typeface="Arial" pitchFamily="34" charset="0"/>
              </a:rPr>
              <a:t>SIW300H-M050 L2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FABRICANTE 4: </a:t>
            </a:r>
            <a:r>
              <a:rPr lang="pt-BR" noProof="0" dirty="0" err="1"/>
              <a:t>Solis</a:t>
            </a:r>
            <a:r>
              <a:rPr lang="pt-BR" noProof="0" dirty="0"/>
              <a:t>/</a:t>
            </a:r>
            <a:r>
              <a:rPr lang="pt-BR" noProof="0" dirty="0" err="1"/>
              <a:t>Renovigi</a:t>
            </a:r>
            <a:r>
              <a:rPr lang="pt-BR" noProof="0" dirty="0"/>
              <a:t>, MODELO: </a:t>
            </a:r>
            <a:r>
              <a:rPr lang="pt-BR" b="1" noProof="0" dirty="0"/>
              <a:t>1P5K-4G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altLang="en-US" sz="1200" b="1" noProof="0" dirty="0">
              <a:solidFill>
                <a:schemeClr val="tx1"/>
              </a:solidFill>
              <a:latin typeface="Montserrat SemiBold" pitchFamily="2" charset="77"/>
              <a:cs typeface="Arial" pitchFamily="34" charset="0"/>
            </a:endParaRPr>
          </a:p>
          <a:p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5554-05FD-CD4B-84CB-C9243EAB452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88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Focar que a Sungrow fornece todos os conectores, simplificando a instalação e garantindo a qualidade das conexões.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MC4 original – Fale sobre a importância da perfeita conexão CC sendo esta a principal causa de incêndios em sistemas FV</a:t>
            </a:r>
          </a:p>
          <a:p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3675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Conexão F+N+PE ou F+F+PE.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Focar o ganho de tempo na instalação.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Trava de segurança para o conector CA.</a:t>
            </a:r>
          </a:p>
          <a:p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5725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noProof="0" dirty="0"/>
              <a:t>Reforçar sobre o inversor compacto (similar a uma folha A4), componentes de alta tecnologia e seus benefícios.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FABRICANTE 2: </a:t>
            </a:r>
            <a:r>
              <a:rPr lang="pt-BR" noProof="0" dirty="0" err="1"/>
              <a:t>Growatt</a:t>
            </a:r>
            <a:r>
              <a:rPr lang="pt-BR" noProof="0" dirty="0"/>
              <a:t>, MODELO: </a:t>
            </a:r>
            <a:r>
              <a:rPr lang="pt-BR" altLang="en-US" sz="1200" b="1" noProof="0" dirty="0">
                <a:solidFill>
                  <a:schemeClr val="tx1"/>
                </a:solidFill>
                <a:latin typeface="Montserrat SemiBold" pitchFamily="2" charset="77"/>
                <a:cs typeface="Arial" pitchFamily="34" charset="0"/>
              </a:rPr>
              <a:t>MIN 5000TL-X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FABRICANTE 3: WEG, MODELO: </a:t>
            </a:r>
            <a:r>
              <a:rPr lang="pt-BR" altLang="en-US" sz="1200" b="1" noProof="0" dirty="0">
                <a:solidFill>
                  <a:schemeClr val="tx1"/>
                </a:solidFill>
                <a:latin typeface="Montserrat SemiBold" pitchFamily="2" charset="77"/>
                <a:cs typeface="Arial" pitchFamily="34" charset="0"/>
              </a:rPr>
              <a:t>SIW300H-M050 L2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 dirty="0"/>
              <a:t>FABRICANTE 4: </a:t>
            </a:r>
            <a:r>
              <a:rPr lang="pt-BR" noProof="0" dirty="0" err="1"/>
              <a:t>Solis</a:t>
            </a:r>
            <a:r>
              <a:rPr lang="pt-BR" noProof="0" dirty="0"/>
              <a:t>/</a:t>
            </a:r>
            <a:r>
              <a:rPr lang="pt-BR" noProof="0" dirty="0" err="1"/>
              <a:t>Renovigi</a:t>
            </a:r>
            <a:r>
              <a:rPr lang="pt-BR" noProof="0" dirty="0"/>
              <a:t>, MODELO: </a:t>
            </a:r>
            <a:r>
              <a:rPr lang="pt-BR" b="1" noProof="0" dirty="0"/>
              <a:t>1P5K-4G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altLang="en-US" sz="1200" b="1" noProof="0" dirty="0">
              <a:solidFill>
                <a:schemeClr val="tx1"/>
              </a:solidFill>
              <a:latin typeface="Montserrat SemiBold" pitchFamily="2" charset="77"/>
              <a:cs typeface="Arial" pitchFamily="34" charset="0"/>
            </a:endParaRPr>
          </a:p>
          <a:p>
            <a:endParaRPr lang="pt-B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25554-05FD-CD4B-84CB-C9243EAB452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85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Explicar o significado de RS – </a:t>
            </a:r>
            <a:r>
              <a:rPr lang="pt-BR" altLang="zh-CN" noProof="0" dirty="0" err="1"/>
              <a:t>Residential</a:t>
            </a:r>
            <a:r>
              <a:rPr lang="pt-BR" altLang="zh-CN" noProof="0" dirty="0"/>
              <a:t> single-</a:t>
            </a:r>
            <a:r>
              <a:rPr lang="pt-BR" altLang="zh-CN" noProof="0" dirty="0" err="1"/>
              <a:t>phase</a:t>
            </a:r>
            <a:r>
              <a:rPr lang="pt-BR" altLang="zh-CN" noProof="0" dirty="0"/>
              <a:t> (residenciais monofásicos).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SG2.0/3.0RS-S: 1 MPPT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De 3.0 a 6.0RS: 2 </a:t>
            </a:r>
            <a:r>
              <a:rPr lang="pt-BR" altLang="zh-CN" noProof="0" dirty="0" err="1"/>
              <a:t>MPPTs</a:t>
            </a:r>
            <a:endParaRPr lang="pt-BR" altLang="zh-CN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De 8.0 a 10: 3 </a:t>
            </a:r>
            <a:r>
              <a:rPr lang="pt-BR" altLang="zh-CN" noProof="0" dirty="0" err="1"/>
              <a:t>MPPTs</a:t>
            </a:r>
            <a:endParaRPr lang="pt-BR" altLang="zh-CN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zh-CN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altLang="zh-CN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3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273275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Configuração do monitoramento em poucos cliques.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Monitoramento completo e preciso.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 err="1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iSolarCloud</a:t>
            </a: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 Plataforma de gerenciamento, permite comandar o inversor remotamente.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Disponível para IOS, ANDROID e navegador WEB.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0490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Lançamento.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b="0" i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WiNet</a:t>
            </a:r>
            <a:r>
              <a:rPr lang="pt-BR" altLang="zh-CN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possibilita conexão Wi-Fi ou Ethernet (cabo).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Aquisição de dados a cada 10 segundo para melhorar a precisão do monitoramento.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 internet não estiver disponível, o hardware armazena os dados por até 7 dias.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Possui página web internada focada no registro de falhas.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comunicação do inversor funciona apenas através do módulo </a:t>
            </a:r>
            <a:r>
              <a:rPr lang="pt-BR" altLang="zh-CN" sz="1200" b="0" i="0" kern="1200" baseline="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WiNet</a:t>
            </a:r>
            <a:r>
              <a:rPr lang="pt-BR" altLang="zh-CN" sz="1200" b="0" i="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não perdê-lo em hipótese alguma</a:t>
            </a:r>
          </a:p>
          <a:p>
            <a:endParaRPr lang="pt-BR" altLang="zh-CN" sz="1200" b="0" i="0" kern="1200" baseline="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31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918629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altLang="zh-CN" noProof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32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49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altLang="zh-CN" sz="1200" kern="1200" noProof="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Informar ao público que a apresentação se inicia a partir das características construtivas, seguido por modos de instalação e por fim características técnicas.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4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03445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IP65 e anticorrosão C5, preocupação da Sungrow com a longevidade e robustez de seus produtos, desde os inversores de alta potência até os residenciais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Ressaltar que C5 é a mais alta classificação anticorrosão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Fabricação em liga de alumínio e seus benefícios na resistência mecânica e dissipação de calor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Ressaltar que os sistemas são geralmente projetados levando em conta prazos de 25 a 30 anos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4D226-652E-A344-A3D7-3F73871F8C2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79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Um sistema de dissipação de calor eficiente garante a longevidade e a alta performance do equipamento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Dispensa a utilização de ventiladores, contribui para o baixo ruído do inversor, fator importante para instalações residenciais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Altas temperaturas são uma das maiores vilãs de qualquer componente eletrônico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4D226-652E-A344-A3D7-3F73871F8C2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295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Focar na robustez do equipamento, detalhar os ensaios de qualidade, alto nível de exigência na escolha dos fornecedores de componentes.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Ressaltar os laboratórios Sungrow e certificações internacionais. Maior câmara anecoica do mundo.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sz="1200" kern="1200" noProof="0" dirty="0"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+mn-cs"/>
              </a:rPr>
              <a:t>Focar sobre o ensaio de EMC e os níveis extra baixos dos Inversores Sungrow. Falar sobre EMC na norma brasileira.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2826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dirty="0"/>
              <a:t>Display simples e moderno para a fácil visualização de informações de operação do inversor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4D226-652E-A344-A3D7-3F73871F8C2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05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altLang="zh-CN" noProof="0" dirty="0"/>
              <a:t>Introduzir as características técnicas da linha RS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/>
            <a:fld id="{9A0DB2DC-4C9A-4742-B13C-FB6460FD3503}" type="slidenum">
              <a:rPr lang="en-US" altLang="zh-CN" sz="1200" smtClean="0"/>
              <a:t>9</a:t>
            </a:fld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148786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9A7ADB6-1EF7-A644-955B-37CA385B30B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52660" y="2106206"/>
            <a:ext cx="10511493" cy="329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763" indent="-342763">
              <a:lnSpc>
                <a:spcPct val="150000"/>
              </a:lnSpc>
              <a:spcBef>
                <a:spcPts val="0"/>
              </a:spcBef>
              <a:buFontTx/>
              <a:buBlip>
                <a:blip r:embed="rId2"/>
              </a:buBlip>
              <a:defRPr sz="2399"/>
            </a:lvl1pPr>
          </a:lstStyle>
          <a:p>
            <a:r>
              <a:rPr lang="de-DE"/>
              <a:t>Erste Ebene 
Zweite Ebene
Dritte Ebene
Vierte Ebene
Fünfte Ebene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C9B5E68-B355-0A4F-AD66-BC5FD65264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367" y="256392"/>
            <a:ext cx="10873108" cy="688438"/>
          </a:xfrm>
        </p:spPr>
        <p:txBody>
          <a:bodyPr anchor="b">
            <a:normAutofit/>
          </a:bodyPr>
          <a:lstStyle>
            <a:lvl1pPr algn="l">
              <a:defRPr sz="3998"/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25018E3D-5873-4346-AE21-6E80497385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2367" y="1079156"/>
            <a:ext cx="10873108" cy="365210"/>
          </a:xfrm>
        </p:spPr>
        <p:txBody>
          <a:bodyPr/>
          <a:lstStyle>
            <a:lvl1pPr marL="0" indent="0" algn="l">
              <a:buNone/>
              <a:defRPr sz="2399"/>
            </a:lvl1pPr>
            <a:lvl2pPr marL="457017" indent="0" algn="ctr">
              <a:buNone/>
              <a:defRPr sz="1999"/>
            </a:lvl2pPr>
            <a:lvl3pPr marL="914034" indent="0" algn="ctr">
              <a:buNone/>
              <a:defRPr sz="1799"/>
            </a:lvl3pPr>
            <a:lvl4pPr marL="1371051" indent="0" algn="ctr">
              <a:buNone/>
              <a:defRPr sz="1599"/>
            </a:lvl4pPr>
            <a:lvl5pPr marL="1828068" indent="0" algn="ctr">
              <a:buNone/>
              <a:defRPr sz="1599"/>
            </a:lvl5pPr>
            <a:lvl6pPr marL="2285086" indent="0" algn="ctr">
              <a:buNone/>
              <a:defRPr sz="1599"/>
            </a:lvl6pPr>
            <a:lvl7pPr marL="2742103" indent="0" algn="ctr">
              <a:buNone/>
              <a:defRPr sz="1599"/>
            </a:lvl7pPr>
            <a:lvl8pPr marL="3199120" indent="0" algn="ctr">
              <a:buNone/>
              <a:defRPr sz="1599"/>
            </a:lvl8pPr>
            <a:lvl9pPr marL="3656137" indent="0" algn="ctr">
              <a:buNone/>
              <a:defRPr sz="1599"/>
            </a:lvl9pPr>
          </a:lstStyle>
          <a:p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648821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7938"/>
            <a:ext cx="28432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pPr rtl="0">
              <a:buFontTx/>
              <a:buNone/>
              <a:defRPr/>
            </a:pPr>
            <a:endParaRPr lang="zh-CN" altLang="en-US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pPr rtl="0">
              <a:defRPr/>
            </a:pPr>
            <a:endParaRPr lang="zh-CN" alt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24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pPr rtl="0">
              <a:defRPr/>
            </a:pPr>
            <a:endParaRPr lang="zh-CN" alt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76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9A7ADB6-1EF7-A644-955B-37CA385B30B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52661" y="2106207"/>
            <a:ext cx="10511492" cy="3299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729" indent="-342729">
              <a:lnSpc>
                <a:spcPct val="150000"/>
              </a:lnSpc>
              <a:spcBef>
                <a:spcPts val="0"/>
              </a:spcBef>
              <a:buFontTx/>
              <a:buBlip>
                <a:blip r:embed="rId2"/>
              </a:buBlip>
              <a:defRPr sz="2398"/>
            </a:lvl1pPr>
          </a:lstStyle>
          <a:p>
            <a:r>
              <a:rPr lang="de-DE" dirty="0"/>
              <a:t>Erste Ebene 
Zweite Ebene
Dritte Ebene
Vierte Ebene
Fünfte Ebene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C9B5E68-B355-0A4F-AD66-BC5FD65264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366" y="256392"/>
            <a:ext cx="10873109" cy="688438"/>
          </a:xfrm>
        </p:spPr>
        <p:txBody>
          <a:bodyPr anchor="b">
            <a:normAutofit/>
          </a:bodyPr>
          <a:lstStyle>
            <a:lvl1pPr algn="l">
              <a:defRPr sz="3998"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25018E3D-5873-4346-AE21-6E80497385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2366" y="1079156"/>
            <a:ext cx="10873109" cy="365210"/>
          </a:xfrm>
        </p:spPr>
        <p:txBody>
          <a:bodyPr/>
          <a:lstStyle>
            <a:lvl1pPr marL="0" indent="0" algn="l">
              <a:buNone/>
              <a:defRPr sz="2398"/>
            </a:lvl1pPr>
            <a:lvl2pPr marL="456971" indent="0" algn="ctr">
              <a:buNone/>
              <a:defRPr sz="1999"/>
            </a:lvl2pPr>
            <a:lvl3pPr marL="913943" indent="0" algn="ctr">
              <a:buNone/>
              <a:defRPr sz="1799"/>
            </a:lvl3pPr>
            <a:lvl4pPr marL="1370914" indent="0" algn="ctr">
              <a:buNone/>
              <a:defRPr sz="1599"/>
            </a:lvl4pPr>
            <a:lvl5pPr marL="1827886" indent="0" algn="ctr">
              <a:buNone/>
              <a:defRPr sz="1599"/>
            </a:lvl5pPr>
            <a:lvl6pPr marL="2284856" indent="0" algn="ctr">
              <a:buNone/>
              <a:defRPr sz="1599"/>
            </a:lvl6pPr>
            <a:lvl7pPr marL="2741828" indent="0" algn="ctr">
              <a:buNone/>
              <a:defRPr sz="1599"/>
            </a:lvl7pPr>
            <a:lvl8pPr marL="3198799" indent="0" algn="ctr">
              <a:buNone/>
              <a:defRPr sz="1599"/>
            </a:lvl8pPr>
            <a:lvl9pPr marL="3655771" indent="0" algn="ctr">
              <a:buNone/>
              <a:defRPr sz="1599"/>
            </a:lvl9pPr>
          </a:lstStyle>
          <a:p>
            <a:r>
              <a:rPr lang="de-DE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05106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40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7938"/>
            <a:ext cx="284321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963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204410"/>
            <a:ext cx="695039" cy="1296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98" b="1" i="0" u="sng">
                <a:solidFill>
                  <a:schemeClr val="tx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70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7938"/>
            <a:ext cx="284321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7938"/>
            <a:ext cx="28432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pPr rtl="0">
              <a:buFontTx/>
              <a:buNone/>
              <a:defRPr/>
            </a:pPr>
            <a:endParaRPr lang="zh-CN" altLang="en-US" sz="120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pPr rtl="0">
              <a:defRPr/>
            </a:pPr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39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 Medium" pitchFamily="2" charset="0"/>
              </a:defRPr>
            </a:lvl1pPr>
          </a:lstStyle>
          <a:p>
            <a:pPr rtl="0">
              <a:defRPr/>
            </a:pPr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10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06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0809" y="333450"/>
            <a:ext cx="1261441" cy="27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矩形 10"/>
          <p:cNvSpPr/>
          <p:nvPr userDrawn="1"/>
        </p:nvSpPr>
        <p:spPr>
          <a:xfrm>
            <a:off x="5013325" y="6581775"/>
            <a:ext cx="2109788" cy="21272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13" tIns="45708" rIns="91413" bIns="45708" anchor="t">
            <a:spAutoFit/>
          </a:bodyPr>
          <a:lstStyle/>
          <a:p>
            <a:pPr lvl="0" algn="ctr" eaLnBrk="0" hangingPunct="0"/>
            <a:r>
              <a:rPr lang="en-US" altLang="zh-CN" sz="800" dirty="0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2019 Copyright © </a:t>
            </a:r>
            <a:r>
              <a:rPr lang="en-US" altLang="zh-CN" sz="800" dirty="0" err="1">
                <a:solidFill>
                  <a:srgbClr val="80808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SUNGROW.Confidential</a:t>
            </a:r>
            <a:endParaRPr lang="en-US" altLang="zh-CN" sz="800" dirty="0">
              <a:solidFill>
                <a:srgbClr val="80808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163" y="6161430"/>
            <a:ext cx="1008111" cy="22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 userDrawn="1"/>
        </p:nvSpPr>
        <p:spPr>
          <a:xfrm>
            <a:off x="5013325" y="5806058"/>
            <a:ext cx="2808312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灯片编号占位符 5"/>
          <p:cNvSpPr txBox="1"/>
          <p:nvPr userDrawn="1"/>
        </p:nvSpPr>
        <p:spPr>
          <a:xfrm>
            <a:off x="476995" y="6386769"/>
            <a:ext cx="1449563" cy="32835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800" b="0" i="0" u="none" kern="1200" baseline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200" b="0" i="0" u="none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Public</a:t>
            </a:r>
          </a:p>
        </p:txBody>
      </p:sp>
      <p:pic>
        <p:nvPicPr>
          <p:cNvPr id="3" name="图片 2" descr="图片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635"/>
            <a:ext cx="12186285" cy="686054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86920" cy="685990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5405" y="321945"/>
            <a:ext cx="1511935" cy="33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Montserrat Medium" pitchFamily="2" charset="0"/>
              </a:defRPr>
            </a:lvl1pPr>
          </a:lstStyle>
          <a:p>
            <a:pPr rtl="0">
              <a:defRPr/>
            </a:pPr>
            <a:endParaRPr lang="zh-CN" altLang="en-US">
              <a:cs typeface="+mn-cs"/>
            </a:endParaRPr>
          </a:p>
        </p:txBody>
      </p:sp>
      <p:sp>
        <p:nvSpPr>
          <p:cNvPr id="1029" name="矩形 10"/>
          <p:cNvSpPr/>
          <p:nvPr userDrawn="1"/>
        </p:nvSpPr>
        <p:spPr>
          <a:xfrm>
            <a:off x="4893888" y="6581775"/>
            <a:ext cx="2348665" cy="21541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13" tIns="45708" rIns="91413" bIns="45708" anchor="t">
            <a:spAutoFit/>
          </a:bodyPr>
          <a:lstStyle/>
          <a:p>
            <a:pPr lvl="0" algn="ctr" eaLnBrk="0" hangingPunct="0"/>
            <a:r>
              <a:rPr lang="en-US" altLang="zh-CN" sz="800">
                <a:solidFill>
                  <a:srgbClr val="808080"/>
                </a:solidFill>
                <a:latin typeface="Montserrat Light" pitchFamily="2" charset="0"/>
                <a:ea typeface="宋体" pitchFamily="2" charset="-122"/>
              </a:rPr>
              <a:t>2020 Copyright © SUNGROW. Confidential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163" y="6161430"/>
            <a:ext cx="1008111" cy="22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97DF37-0DF1-0D43-A374-9B0BA87F5138}"/>
              </a:ext>
            </a:extLst>
          </p:cNvPr>
          <p:cNvSpPr/>
          <p:nvPr userDrawn="1"/>
        </p:nvSpPr>
        <p:spPr>
          <a:xfrm>
            <a:off x="5013325" y="5806058"/>
            <a:ext cx="2808312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A12A6AD-A4CC-AC46-A894-9F1E548E3F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0809" y="333450"/>
            <a:ext cx="1261441" cy="27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"/>
          <p:cNvSpPr txBox="1">
            <a:spLocks/>
          </p:cNvSpPr>
          <p:nvPr userDrawn="1"/>
        </p:nvSpPr>
        <p:spPr>
          <a:xfrm>
            <a:off x="476995" y="6386769"/>
            <a:ext cx="1449563" cy="32835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800" b="0" i="0" u="none" kern="1200" baseline="0">
                <a:solidFill>
                  <a:schemeClr val="tx1"/>
                </a:solidFill>
                <a:latin typeface="Montserrat Light" pitchFamily="2" charset="0"/>
                <a:ea typeface="宋体" pitchFamily="2" charset="-122"/>
              </a:rPr>
              <a:t> </a:t>
            </a:r>
            <a:r>
              <a:rPr lang="en-US" altLang="zh-CN" sz="1200" b="0" i="0" u="none" kern="1200" baseline="0">
                <a:solidFill>
                  <a:schemeClr val="bg1">
                    <a:lumMod val="65000"/>
                  </a:schemeClr>
                </a:solidFill>
                <a:latin typeface="Montserrat Light" pitchFamily="2" charset="0"/>
                <a:ea typeface="宋体" pitchFamily="2" charset="-122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15614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013" y="6357938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Montserrat Medium" pitchFamily="2" charset="0"/>
              </a:defRPr>
            </a:lvl1pPr>
          </a:lstStyle>
          <a:p>
            <a:pPr rtl="0">
              <a:defRPr/>
            </a:pPr>
            <a:endParaRPr lang="zh-CN" altLang="en-US" dirty="0">
              <a:cs typeface="+mn-cs"/>
            </a:endParaRPr>
          </a:p>
        </p:txBody>
      </p:sp>
      <p:sp>
        <p:nvSpPr>
          <p:cNvPr id="1029" name="矩形 10"/>
          <p:cNvSpPr/>
          <p:nvPr userDrawn="1"/>
        </p:nvSpPr>
        <p:spPr>
          <a:xfrm>
            <a:off x="5285822" y="6581775"/>
            <a:ext cx="1564796" cy="21541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13" tIns="45708" rIns="91413" bIns="45708" anchor="t">
            <a:spAutoFit/>
          </a:bodyPr>
          <a:lstStyle/>
          <a:p>
            <a:pPr lvl="0" algn="ctr" eaLnBrk="0" hangingPunct="0"/>
            <a:r>
              <a:rPr lang="en-US" altLang="zh-CN" sz="800" dirty="0">
                <a:solidFill>
                  <a:srgbClr val="80808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2021 Copyright © SUNGROW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163" y="6161430"/>
            <a:ext cx="1008111" cy="22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897DF37-0DF1-0D43-A374-9B0BA87F5138}"/>
              </a:ext>
            </a:extLst>
          </p:cNvPr>
          <p:cNvSpPr/>
          <p:nvPr userDrawn="1"/>
        </p:nvSpPr>
        <p:spPr>
          <a:xfrm>
            <a:off x="5013325" y="5806058"/>
            <a:ext cx="2808312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A12A6AD-A4CC-AC46-A894-9F1E548E3F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0809" y="333450"/>
            <a:ext cx="1261441" cy="27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灯片编号占位符 5"/>
          <p:cNvSpPr txBox="1">
            <a:spLocks/>
          </p:cNvSpPr>
          <p:nvPr userDrawn="1"/>
        </p:nvSpPr>
        <p:spPr>
          <a:xfrm>
            <a:off x="476995" y="6386769"/>
            <a:ext cx="1449563" cy="32835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800" b="0" i="0" u="none" kern="1200" baseline="0" dirty="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b="0" i="0" u="none" kern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78589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40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emf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hyperlink" Target="mailto:contacto@tritec-center.cl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jpe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mailto:contacto@tritec-center.cl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4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10.png"/><Relationship Id="rId5" Type="http://schemas.openxmlformats.org/officeDocument/2006/relationships/image" Target="../media/image44.png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image" Target="../media/image1.emf"/><Relationship Id="rId9" Type="http://schemas.openxmlformats.org/officeDocument/2006/relationships/image" Target="../media/image48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1.png"/><Relationship Id="rId10" Type="http://schemas.openxmlformats.org/officeDocument/2006/relationships/image" Target="../media/image12.png"/><Relationship Id="rId4" Type="http://schemas.openxmlformats.org/officeDocument/2006/relationships/image" Target="../media/image1.emf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1.png"/><Relationship Id="rId5" Type="http://schemas.openxmlformats.org/officeDocument/2006/relationships/image" Target="../media/image54.png"/><Relationship Id="rId10" Type="http://schemas.openxmlformats.org/officeDocument/2006/relationships/hyperlink" Target="mailto:contacto@tritec-center.cl" TargetMode="External"/><Relationship Id="rId4" Type="http://schemas.openxmlformats.org/officeDocument/2006/relationships/image" Target="../media/image53.gif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ntacto@tritec-center.c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.pn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57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ntacto@tritec-center.c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8.pn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59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ntacto@tritec-center.c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pn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61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2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12.png"/><Relationship Id="rId5" Type="http://schemas.openxmlformats.org/officeDocument/2006/relationships/image" Target="../media/image64.png"/><Relationship Id="rId10" Type="http://schemas.openxmlformats.org/officeDocument/2006/relationships/image" Target="../media/image11.png"/><Relationship Id="rId4" Type="http://schemas.openxmlformats.org/officeDocument/2006/relationships/image" Target="../media/image63.png"/><Relationship Id="rId9" Type="http://schemas.openxmlformats.org/officeDocument/2006/relationships/hyperlink" Target="mailto:contacto@tritec-center.c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6.gif"/><Relationship Id="rId7" Type="http://schemas.openxmlformats.org/officeDocument/2006/relationships/image" Target="../media/image70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11.png"/><Relationship Id="rId5" Type="http://schemas.openxmlformats.org/officeDocument/2006/relationships/image" Target="../media/image68.png"/><Relationship Id="rId10" Type="http://schemas.openxmlformats.org/officeDocument/2006/relationships/hyperlink" Target="mailto:contacto@tritec-center.cl" TargetMode="External"/><Relationship Id="rId4" Type="http://schemas.openxmlformats.org/officeDocument/2006/relationships/image" Target="../media/image67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71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73.png"/><Relationship Id="rId10" Type="http://schemas.openxmlformats.org/officeDocument/2006/relationships/image" Target="../media/image12.png"/><Relationship Id="rId4" Type="http://schemas.openxmlformats.org/officeDocument/2006/relationships/image" Target="../media/image72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76.png"/><Relationship Id="rId10" Type="http://schemas.openxmlformats.org/officeDocument/2006/relationships/image" Target="../media/image12.png"/><Relationship Id="rId4" Type="http://schemas.openxmlformats.org/officeDocument/2006/relationships/image" Target="../media/image75.gif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7.pn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78.gif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7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81.gif"/><Relationship Id="rId10" Type="http://schemas.openxmlformats.org/officeDocument/2006/relationships/image" Target="../media/image12.png"/><Relationship Id="rId4" Type="http://schemas.openxmlformats.org/officeDocument/2006/relationships/image" Target="../media/image80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2.gif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83.gif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mailto:contacto@tritec-center.cl" TargetMode="Externa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1.emf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1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11" Type="http://schemas.openxmlformats.org/officeDocument/2006/relationships/image" Target="../media/image16.png"/><Relationship Id="rId5" Type="http://schemas.openxmlformats.org/officeDocument/2006/relationships/image" Target="../media/image86.png"/><Relationship Id="rId10" Type="http://schemas.openxmlformats.org/officeDocument/2006/relationships/image" Target="../media/image10.png"/><Relationship Id="rId4" Type="http://schemas.openxmlformats.org/officeDocument/2006/relationships/image" Target="../media/image85.png"/><Relationship Id="rId9" Type="http://schemas.openxmlformats.org/officeDocument/2006/relationships/image" Target="../media/image90.gif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contacto@tritec-center.c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jpg"/><Relationship Id="rId7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1.emf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hyperlink" Target="mailto:contacto@tritec-center.c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6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.emf"/><Relationship Id="rId9" Type="http://schemas.openxmlformats.org/officeDocument/2006/relationships/image" Target="../media/image28.png"/><Relationship Id="rId14" Type="http://schemas.openxmlformats.org/officeDocument/2006/relationships/hyperlink" Target="mailto:contacto@tritec-center.c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33.gif"/><Relationship Id="rId10" Type="http://schemas.openxmlformats.org/officeDocument/2006/relationships/image" Target="../media/image12.png"/><Relationship Id="rId4" Type="http://schemas.openxmlformats.org/officeDocument/2006/relationships/image" Target="../media/image32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png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hyperlink" Target="mailto:contacto@tritec-center.c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16.png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35.jpe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o@tritec-center.cl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10" Type="http://schemas.openxmlformats.org/officeDocument/2006/relationships/image" Target="../media/image12.png"/><Relationship Id="rId4" Type="http://schemas.openxmlformats.org/officeDocument/2006/relationships/image" Target="../media/image1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13">
            <a:extLst>
              <a:ext uri="{FF2B5EF4-FFF2-40B4-BE49-F238E27FC236}">
                <a16:creationId xmlns:a16="http://schemas.microsoft.com/office/drawing/2014/main" id="{26701029-6BA0-46EF-8F1F-5CB0A70F25E6}"/>
              </a:ext>
            </a:extLst>
          </p:cNvPr>
          <p:cNvSpPr/>
          <p:nvPr/>
        </p:nvSpPr>
        <p:spPr>
          <a:xfrm>
            <a:off x="-2" y="4666007"/>
            <a:ext cx="12187237" cy="22409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>
              <a:solidFill>
                <a:srgbClr val="9DD5D0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id="{C8EB5083-6CD9-A94D-B286-007A33484E4B}"/>
              </a:ext>
            </a:extLst>
          </p:cNvPr>
          <p:cNvSpPr txBox="1"/>
          <p:nvPr/>
        </p:nvSpPr>
        <p:spPr>
          <a:xfrm>
            <a:off x="5476224" y="1431144"/>
            <a:ext cx="6306209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lnSpc>
                <a:spcPct val="90000"/>
              </a:lnSpc>
              <a:spcAft>
                <a:spcPts val="600"/>
              </a:spcAft>
            </a:pPr>
            <a:r>
              <a:rPr lang="pt-BR" altLang="zh-CN" sz="3600" b="1" dirty="0">
                <a:solidFill>
                  <a:schemeClr val="bg1"/>
                </a:solidFill>
                <a:latin typeface="Montserrat SemiBold" pitchFamily="2" charset="77"/>
                <a:sym typeface="Arial" pitchFamily="34" charset="0"/>
              </a:rPr>
              <a:t>INVERSORES LÍNEA RS
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BA4C3B-8D2D-A840-BF37-011C562A4393}"/>
              </a:ext>
            </a:extLst>
          </p:cNvPr>
          <p:cNvSpPr/>
          <p:nvPr/>
        </p:nvSpPr>
        <p:spPr>
          <a:xfrm>
            <a:off x="5674102" y="745655"/>
            <a:ext cx="6092825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0">
              <a:lnSpc>
                <a:spcPct val="90000"/>
              </a:lnSpc>
              <a:spcAft>
                <a:spcPts val="600"/>
              </a:spcAft>
            </a:pPr>
            <a:r>
              <a:rPr lang="pt-BR" sz="2000" spc="300" dirty="0">
                <a:solidFill>
                  <a:schemeClr val="bg1"/>
                </a:solidFill>
                <a:latin typeface="Montserrat" pitchFamily="2" charset="77"/>
                <a:sym typeface="Arial" pitchFamily="34" charset="0"/>
              </a:rPr>
              <a:t>Monofásicos 220V</a:t>
            </a:r>
            <a:endParaRPr lang="pt-BR" sz="2000" spc="300" dirty="0">
              <a:solidFill>
                <a:schemeClr val="bg1"/>
              </a:solidFill>
              <a:latin typeface="Montserrat" pitchFamily="2" charset="77"/>
            </a:endParaRPr>
          </a:p>
          <a:p>
            <a:pPr algn="r" rtl="0">
              <a:lnSpc>
                <a:spcPct val="90000"/>
              </a:lnSpc>
              <a:spcAft>
                <a:spcPts val="600"/>
              </a:spcAft>
            </a:pPr>
            <a:r>
              <a:rPr lang="pt-BR" altLang="zh-CN" spc="300" dirty="0">
                <a:solidFill>
                  <a:schemeClr val="bg1"/>
                </a:solidFill>
                <a:latin typeface="Montserrat" pitchFamily="2" charset="77"/>
                <a:sym typeface="Arial" pitchFamily="34" charset="0"/>
              </a:rPr>
              <a:t>Potencia nominal de 2 a 10kW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5605EA60-D831-4C23-8E05-DAABC3FD4DA3}"/>
              </a:ext>
            </a:extLst>
          </p:cNvPr>
          <p:cNvSpPr/>
          <p:nvPr/>
        </p:nvSpPr>
        <p:spPr>
          <a:xfrm>
            <a:off x="2802760" y="5789298"/>
            <a:ext cx="6092825" cy="695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>
              <a:lnSpc>
                <a:spcPct val="90000"/>
              </a:lnSpc>
              <a:spcAft>
                <a:spcPts val="600"/>
              </a:spcAft>
            </a:pPr>
            <a:r>
              <a:rPr lang="pt-BR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sym typeface="Arial" pitchFamily="34" charset="0"/>
              </a:rPr>
              <a:t>APLICACIÓN</a:t>
            </a:r>
            <a:endParaRPr lang="pt-BR" sz="2000" b="1" spc="3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endParaRPr>
          </a:p>
          <a:p>
            <a:pPr algn="ctr" rtl="0">
              <a:lnSpc>
                <a:spcPct val="90000"/>
              </a:lnSpc>
              <a:spcAft>
                <a:spcPts val="600"/>
              </a:spcAft>
            </a:pPr>
            <a:r>
              <a:rPr lang="pt-BR" altLang="zh-CN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sym typeface="Arial" pitchFamily="34" charset="0"/>
              </a:rPr>
              <a:t>Residencial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E6523F-8F6A-4384-81E9-83C211BB2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375" y="2065041"/>
            <a:ext cx="7183435" cy="47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C4622F-D291-498C-83B1-B8B8A8C12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91" y="2253351"/>
            <a:ext cx="6306209" cy="420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2C2D213-5711-4D26-9637-53E77C7C3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6" y="886333"/>
            <a:ext cx="7183435" cy="47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145C9F8A-F37C-74DB-F1BF-34DC526045B1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DC9A671-0FE1-9AA0-2678-940D7BD762DB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797A40F-A57C-8D2C-C9B8-DB4604F5D2A5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1" name="Imagen 10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3778DBE2-FD1A-03AE-D8F2-39F5A4639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A9457A30-4896-2DF6-CDBE-BA5428966D52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882C64D6-A8B6-7466-74E6-1A68ECDF2F98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6" name="Imagen 15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9B87D8F0-C19B-6868-5BEA-1D96641D8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7" name="Imagen 1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20C45507-4AE4-9943-B3EF-793ECFC56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21A4C76B-84F0-AD50-0C6F-50E172E60F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0" y="-408905"/>
            <a:ext cx="2587147" cy="258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0" y="-284663"/>
            <a:ext cx="6733729" cy="742891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21097" y="2228202"/>
            <a:ext cx="4990085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Alta </a:t>
            </a:r>
            <a:r>
              <a:rPr lang="pt-BR" sz="2000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Eficacia</a:t>
            </a:r>
            <a:r>
              <a:rPr lang="pt-BR" sz="2000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
Compacto </a:t>
            </a:r>
            <a:r>
              <a:rPr lang="pt-BR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y </a:t>
            </a:r>
            <a:r>
              <a:rPr lang="pt-BR" sz="2000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Ligero</a:t>
            </a:r>
            <a:r>
              <a:rPr lang="pt-BR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Bajo </a:t>
            </a:r>
            <a:r>
              <a:rPr lang="pt-BR" sz="2000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Voltaje</a:t>
            </a:r>
            <a:r>
              <a:rPr lang="pt-BR" sz="2000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arranque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Rango de MPPT </a:t>
            </a:r>
            <a:r>
              <a:rPr lang="pt-BR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Amplio</a:t>
            </a:r>
            <a:endParaRPr lang="pt-BR" sz="2000" b="1" dirty="0"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es-ES" altLang="zh-CN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No requiere el uso de </a:t>
            </a:r>
            <a:r>
              <a:rPr lang="pt-BR" altLang="zh-CN" sz="2000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String</a:t>
            </a:r>
            <a:r>
              <a:rPr lang="pt-BR" altLang="zh-CN" sz="2000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Box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2000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Recuperación</a:t>
            </a:r>
            <a:r>
              <a:rPr lang="pt-BR" altLang="zh-CN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pt-BR" altLang="zh-CN" sz="2000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PID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2000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Relación</a:t>
            </a:r>
            <a:r>
              <a:rPr lang="pt-BR" altLang="zh-CN" sz="2000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CC/CA </a:t>
            </a:r>
            <a:r>
              <a:rPr lang="pt-BR" altLang="zh-CN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de hasta 1.5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Alta </a:t>
            </a:r>
            <a:r>
              <a:rPr lang="pt-BR" altLang="zh-CN" sz="2000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Corriente</a:t>
            </a:r>
            <a:r>
              <a:rPr lang="pt-BR" altLang="zh-CN" sz="2000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Entrada</a:t>
            </a:r>
          </a:p>
        </p:txBody>
      </p:sp>
      <p:sp>
        <p:nvSpPr>
          <p:cNvPr id="14" name="TextBox 4"/>
          <p:cNvSpPr txBox="1"/>
          <p:nvPr/>
        </p:nvSpPr>
        <p:spPr>
          <a:xfrm>
            <a:off x="396661" y="969361"/>
            <a:ext cx="6904217" cy="1882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es-ES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TODO EN UN SOLO PRODUCTO
</a:t>
            </a:r>
            <a:endParaRPr lang="pt-BR" altLang="zh-CN" sz="3600" b="1" spc="-100" dirty="0">
              <a:solidFill>
                <a:srgbClr val="595959"/>
              </a:solidFill>
              <a:uFillTx/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C67FC6E4-C3CA-4898-B975-E2D2B775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82" y="380146"/>
            <a:ext cx="5528461" cy="36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E8A5B18-AC50-47D3-A188-E51827CA7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227" y="2657992"/>
            <a:ext cx="6075599" cy="40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7D0DA7A-497E-8067-9AF0-04C376EBEE99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BD89287-7614-FFAA-9471-5003B36E6C8F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9744297-E5CC-0290-84AF-C71C5D689DFE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8" name="Imagen 17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31052827-7427-7436-795B-0C1F98CFF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9" name="Imagen 18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C8A5D9A-CC4D-02EC-439C-23FE1C52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7858F6C6-EC3B-16CA-B660-E7257A018838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40071CA1-8DDE-3FDE-ED4D-69ADB5C8FAEF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15296D7-A047-95E5-6FE5-722535AD8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3" name="Imagen 22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801D8D0E-A760-5A8B-2756-331DA8D9B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5259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3D04B094-91ED-452A-BBB8-4DF6A7EFF184}"/>
              </a:ext>
            </a:extLst>
          </p:cNvPr>
          <p:cNvSpPr/>
          <p:nvPr/>
        </p:nvSpPr>
        <p:spPr bwMode="auto">
          <a:xfrm>
            <a:off x="177" y="-5383"/>
            <a:ext cx="12182125" cy="6862739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zh-CN" sz="1799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1F1D783-9DB3-419E-B932-1F75B1A54DF5}"/>
              </a:ext>
            </a:extLst>
          </p:cNvPr>
          <p:cNvSpPr/>
          <p:nvPr/>
        </p:nvSpPr>
        <p:spPr>
          <a:xfrm>
            <a:off x="177" y="2233"/>
            <a:ext cx="12186885" cy="6855123"/>
          </a:xfrm>
          <a:prstGeom prst="rect">
            <a:avLst/>
          </a:prstGeom>
          <a:blipFill dpi="0" rotWithShape="1">
            <a:blip r:embed="rId3">
              <a:alphaModFix amt="9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zh-CN" sz="1799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553BFDC-7ACE-442C-8BB5-6E6ABCFA7420}"/>
              </a:ext>
            </a:extLst>
          </p:cNvPr>
          <p:cNvSpPr/>
          <p:nvPr/>
        </p:nvSpPr>
        <p:spPr>
          <a:xfrm>
            <a:off x="3821273" y="2233"/>
            <a:ext cx="8327705" cy="685512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50000">
                <a:srgbClr val="1677FF">
                  <a:alpha val="20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zh-CN" sz="1799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88506DF-2C5C-4DBE-B1AF-7FD456643CCF}"/>
              </a:ext>
            </a:extLst>
          </p:cNvPr>
          <p:cNvGrpSpPr/>
          <p:nvPr/>
        </p:nvGrpSpPr>
        <p:grpSpPr>
          <a:xfrm flipH="1">
            <a:off x="177" y="-278698"/>
            <a:ext cx="6730904" cy="7425798"/>
            <a:chOff x="5453509" y="-271523"/>
            <a:chExt cx="6733729" cy="7428914"/>
          </a:xfrm>
        </p:grpSpPr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157473C-47E1-4E04-847F-5AA93EDCBB49}"/>
                </a:ext>
              </a:extLst>
            </p:cNvPr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59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7" name="Freihandform 29">
              <a:extLst>
                <a:ext uri="{FF2B5EF4-FFF2-40B4-BE49-F238E27FC236}">
                  <a16:creationId xmlns:a16="http://schemas.microsoft.com/office/drawing/2014/main" id="{402CDA71-D7FB-42E4-A27B-57FFEB018577}"/>
                </a:ext>
              </a:extLst>
            </p:cNvPr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  <p:sp>
          <p:nvSpPr>
            <p:cNvPr id="38" name="Freihandform 29">
              <a:extLst>
                <a:ext uri="{FF2B5EF4-FFF2-40B4-BE49-F238E27FC236}">
                  <a16:creationId xmlns:a16="http://schemas.microsoft.com/office/drawing/2014/main" id="{872FE2C1-DF2B-406E-9AD7-16EBB9A250FE}"/>
                </a:ext>
              </a:extLst>
            </p:cNvPr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54043D3-CA12-421D-84C6-EDBF41424354}"/>
              </a:ext>
            </a:extLst>
          </p:cNvPr>
          <p:cNvGrpSpPr/>
          <p:nvPr/>
        </p:nvGrpSpPr>
        <p:grpSpPr>
          <a:xfrm flipH="1">
            <a:off x="1" y="-280858"/>
            <a:ext cx="6730904" cy="7425798"/>
            <a:chOff x="5453509" y="-271523"/>
            <a:chExt cx="6733729" cy="7428914"/>
          </a:xfrm>
        </p:grpSpPr>
        <p:sp>
          <p:nvSpPr>
            <p:cNvPr id="48" name="矩形 16">
              <a:extLst>
                <a:ext uri="{FF2B5EF4-FFF2-40B4-BE49-F238E27FC236}">
                  <a16:creationId xmlns:a16="http://schemas.microsoft.com/office/drawing/2014/main" id="{33E8F41F-97A0-4B23-A2D1-D618CC8C0527}"/>
                </a:ext>
              </a:extLst>
            </p:cNvPr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59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9" name="Freihandform 29">
              <a:extLst>
                <a:ext uri="{FF2B5EF4-FFF2-40B4-BE49-F238E27FC236}">
                  <a16:creationId xmlns:a16="http://schemas.microsoft.com/office/drawing/2014/main" id="{07C52242-BBA6-4E15-9A93-B583C9A05365}"/>
                </a:ext>
              </a:extLst>
            </p:cNvPr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  <p:sp>
          <p:nvSpPr>
            <p:cNvPr id="50" name="Freihandform 29">
              <a:extLst>
                <a:ext uri="{FF2B5EF4-FFF2-40B4-BE49-F238E27FC236}">
                  <a16:creationId xmlns:a16="http://schemas.microsoft.com/office/drawing/2014/main" id="{083C512D-FBD2-4182-BC69-B5ADE2C8619A}"/>
                </a:ext>
              </a:extLst>
            </p:cNvPr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</p:grpSp>
      <p:sp>
        <p:nvSpPr>
          <p:cNvPr id="39" name="TextBox 4">
            <a:extLst>
              <a:ext uri="{FF2B5EF4-FFF2-40B4-BE49-F238E27FC236}">
                <a16:creationId xmlns:a16="http://schemas.microsoft.com/office/drawing/2014/main" id="{F67063E2-DA93-41E4-92B2-CF1BFD7F0E32}"/>
              </a:ext>
            </a:extLst>
          </p:cNvPr>
          <p:cNvSpPr txBox="1"/>
          <p:nvPr/>
        </p:nvSpPr>
        <p:spPr>
          <a:xfrm>
            <a:off x="385439" y="1000788"/>
            <a:ext cx="4729769" cy="59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pt-BR" altLang="zh-CN" sz="3198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ENTRADA CC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B7D1B25-E20F-44D7-8689-98922370BC9C}"/>
              </a:ext>
            </a:extLst>
          </p:cNvPr>
          <p:cNvCxnSpPr/>
          <p:nvPr/>
        </p:nvCxnSpPr>
        <p:spPr>
          <a:xfrm>
            <a:off x="6661769" y="2523312"/>
            <a:ext cx="3697205" cy="0"/>
          </a:xfrm>
          <a:prstGeom prst="line">
            <a:avLst/>
          </a:prstGeom>
          <a:ln w="317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40">
            <a:extLst>
              <a:ext uri="{FF2B5EF4-FFF2-40B4-BE49-F238E27FC236}">
                <a16:creationId xmlns:a16="http://schemas.microsoft.com/office/drawing/2014/main" id="{E4506F49-5930-443D-BD70-65A8406647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40000"/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9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002"/>
          <a:stretch/>
        </p:blipFill>
        <p:spPr>
          <a:xfrm>
            <a:off x="6271687" y="1962132"/>
            <a:ext cx="1613838" cy="1338624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340ACD2E-F921-4D5B-AA61-0C769A2DFBE7}"/>
              </a:ext>
            </a:extLst>
          </p:cNvPr>
          <p:cNvSpPr/>
          <p:nvPr/>
        </p:nvSpPr>
        <p:spPr>
          <a:xfrm>
            <a:off x="9024894" y="2395796"/>
            <a:ext cx="1055222" cy="29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57" tIns="51179" rIns="102357" bIns="51179" rtlCol="0" anchor="ctr"/>
          <a:lstStyle/>
          <a:p>
            <a:pPr algn="ctr" defTabSz="6139931">
              <a:defRPr/>
            </a:pPr>
            <a:r>
              <a:rPr lang="pt-BR" altLang="zh-CN" sz="1399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MPPT #1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E68A232-D535-47DB-9DFB-9836EE1E6B56}"/>
              </a:ext>
            </a:extLst>
          </p:cNvPr>
          <p:cNvSpPr txBox="1"/>
          <p:nvPr/>
        </p:nvSpPr>
        <p:spPr>
          <a:xfrm>
            <a:off x="5948171" y="2054329"/>
            <a:ext cx="823994" cy="6460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altLang="zh-CN" sz="3598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DA6CED13-140C-49BF-9D0F-22B4F282C8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lum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9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002"/>
          <a:stretch/>
        </p:blipFill>
        <p:spPr>
          <a:xfrm>
            <a:off x="4812656" y="1903421"/>
            <a:ext cx="1613838" cy="1338624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69925007-F602-42ED-94E3-904B3233AD23}"/>
              </a:ext>
            </a:extLst>
          </p:cNvPr>
          <p:cNvSpPr txBox="1"/>
          <p:nvPr/>
        </p:nvSpPr>
        <p:spPr>
          <a:xfrm>
            <a:off x="5960732" y="3432041"/>
            <a:ext cx="823994" cy="6460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pt-BR" altLang="zh-CN" sz="3598" dirty="0">
                <a:solidFill>
                  <a:schemeClr val="bg1"/>
                </a:solidFill>
                <a:latin typeface="Montserrat" panose="00000500000000000000" pitchFamily="2" charset="0"/>
              </a:rPr>
              <a:t>…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07AD4622-15BD-4447-AF14-E3E4B4BB66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40000"/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9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67040"/>
          <a:stretch/>
        </p:blipFill>
        <p:spPr>
          <a:xfrm>
            <a:off x="5318725" y="3287910"/>
            <a:ext cx="823817" cy="1338624"/>
          </a:xfrm>
          <a:prstGeom prst="rect">
            <a:avLst/>
          </a:prstGeom>
        </p:spPr>
      </p:pic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F2239EAD-A946-457B-AFFD-77B58EA269A0}"/>
              </a:ext>
            </a:extLst>
          </p:cNvPr>
          <p:cNvCxnSpPr/>
          <p:nvPr/>
        </p:nvCxnSpPr>
        <p:spPr>
          <a:xfrm>
            <a:off x="6661769" y="3887447"/>
            <a:ext cx="3697205" cy="0"/>
          </a:xfrm>
          <a:prstGeom prst="line">
            <a:avLst/>
          </a:prstGeom>
          <a:ln w="317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3B1F7E9B-52D9-4E46-96BF-191D80686242}"/>
              </a:ext>
            </a:extLst>
          </p:cNvPr>
          <p:cNvSpPr/>
          <p:nvPr/>
        </p:nvSpPr>
        <p:spPr>
          <a:xfrm>
            <a:off x="9017055" y="3749803"/>
            <a:ext cx="1055223" cy="325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57" tIns="51179" rIns="102357" bIns="51179" rtlCol="0" anchor="ctr"/>
          <a:lstStyle/>
          <a:p>
            <a:pPr algn="ctr" defTabSz="6139931">
              <a:defRPr/>
            </a:pPr>
            <a:r>
              <a:rPr lang="pt-BR" altLang="zh-CN" sz="1399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MPPT #2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C120396B-D877-4E87-9C30-84944B7DD5C2}"/>
              </a:ext>
            </a:extLst>
          </p:cNvPr>
          <p:cNvSpPr/>
          <p:nvPr/>
        </p:nvSpPr>
        <p:spPr>
          <a:xfrm>
            <a:off x="6524483" y="4416919"/>
            <a:ext cx="1840394" cy="39626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5482943">
              <a:lnSpc>
                <a:spcPct val="120000"/>
              </a:lnSpc>
              <a:defRPr/>
            </a:pPr>
            <a:r>
              <a:rPr lang="pt-BR" altLang="zh-CN" sz="1799" b="1" dirty="0" err="1">
                <a:solidFill>
                  <a:schemeClr val="bg1"/>
                </a:solidFill>
                <a:latin typeface="Montserrat" panose="00000500000000000000" pitchFamily="2" charset="0"/>
                <a:ea typeface="微软雅黑"/>
              </a:rPr>
              <a:t>String</a:t>
            </a:r>
            <a:r>
              <a:rPr lang="pt-BR" altLang="zh-CN" sz="1799" b="1" dirty="0">
                <a:solidFill>
                  <a:schemeClr val="bg1"/>
                </a:solidFill>
                <a:latin typeface="Montserrat" panose="00000500000000000000" pitchFamily="2" charset="0"/>
                <a:ea typeface="微软雅黑"/>
              </a:rPr>
              <a:t> 2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D388D1B6-DA12-412E-B38F-3DAA56C828AE}"/>
              </a:ext>
            </a:extLst>
          </p:cNvPr>
          <p:cNvSpPr/>
          <p:nvPr/>
        </p:nvSpPr>
        <p:spPr>
          <a:xfrm>
            <a:off x="6480837" y="2911874"/>
            <a:ext cx="1806376" cy="39626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5482943" rt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zh-CN" sz="1799" b="1" dirty="0" err="1">
                <a:solidFill>
                  <a:schemeClr val="bg1"/>
                </a:solidFill>
                <a:latin typeface="Montserrat" panose="00000500000000000000" pitchFamily="2" charset="0"/>
                <a:ea typeface="微软雅黑"/>
              </a:rPr>
              <a:t>String</a:t>
            </a:r>
            <a:r>
              <a:rPr lang="pt-BR" altLang="zh-CN" sz="1799" b="1" dirty="0">
                <a:solidFill>
                  <a:schemeClr val="bg1"/>
                </a:solidFill>
                <a:latin typeface="Montserrat" panose="00000500000000000000" pitchFamily="2" charset="0"/>
                <a:ea typeface="微软雅黑"/>
              </a:rPr>
              <a:t> 1</a:t>
            </a:r>
          </a:p>
        </p:txBody>
      </p:sp>
      <p:pic>
        <p:nvPicPr>
          <p:cNvPr id="78" name="Picture 3">
            <a:extLst>
              <a:ext uri="{FF2B5EF4-FFF2-40B4-BE49-F238E27FC236}">
                <a16:creationId xmlns:a16="http://schemas.microsoft.com/office/drawing/2014/main" id="{156D2096-C1E3-4B9C-8EFF-C0F3A6EF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73" y="335542"/>
            <a:ext cx="1260912" cy="27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E8016085-FD4D-4724-A72A-04438BA930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40000"/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9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6" r="66613"/>
          <a:stretch/>
        </p:blipFill>
        <p:spPr>
          <a:xfrm>
            <a:off x="6661770" y="3287910"/>
            <a:ext cx="821144" cy="133862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2434F791-7C0F-4783-83BC-D29AE4E024B6}"/>
              </a:ext>
            </a:extLst>
          </p:cNvPr>
          <p:cNvSpPr/>
          <p:nvPr/>
        </p:nvSpPr>
        <p:spPr>
          <a:xfrm>
            <a:off x="240877" y="2055178"/>
            <a:ext cx="4978843" cy="2948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798" indent="-287798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Entradas FV de hasta </a:t>
            </a:r>
            <a:r>
              <a:rPr lang="pt-BR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600V </a:t>
            </a:r>
          </a:p>
          <a:p>
            <a:pPr marL="287798" indent="-287798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Alta </a:t>
            </a:r>
            <a:r>
              <a:rPr lang="pt-BR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relación</a:t>
            </a: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CC/CA de hasta </a:t>
            </a:r>
            <a:r>
              <a:rPr lang="pt-BR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1.5</a:t>
            </a:r>
          </a:p>
          <a:p>
            <a:pPr marL="287798" indent="-287798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Corriente</a:t>
            </a: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CC de </a:t>
            </a:r>
            <a:r>
              <a:rPr lang="pt-BR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operación</a:t>
            </a: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</a:t>
            </a:r>
            <a:r>
              <a:rPr lang="pt-BR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16 A </a:t>
            </a: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por MPPT, </a:t>
            </a:r>
            <a:r>
              <a:rPr lang="es-E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compatible con módulos bifaciales de alta potencia</a:t>
            </a:r>
            <a:endParaRPr lang="pt-BR" altLang="zh-CN" sz="1799" dirty="0"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287798" indent="-287798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Corriente</a:t>
            </a: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CC de </a:t>
            </a:r>
            <a:r>
              <a:rPr lang="pt-BR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cortocircuito</a:t>
            </a: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de </a:t>
            </a:r>
            <a:r>
              <a:rPr lang="pt-BR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 A </a:t>
            </a:r>
            <a:r>
              <a:rPr lang="pt-BR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por MPPT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120396B-D877-4E87-9C30-84944B7DD5C2}"/>
              </a:ext>
            </a:extLst>
          </p:cNvPr>
          <p:cNvSpPr/>
          <p:nvPr/>
        </p:nvSpPr>
        <p:spPr>
          <a:xfrm>
            <a:off x="10200899" y="4397171"/>
            <a:ext cx="1840394" cy="3963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5482943">
              <a:lnSpc>
                <a:spcPct val="120000"/>
              </a:lnSpc>
              <a:defRPr/>
            </a:pPr>
            <a:r>
              <a:rPr lang="pt-BR" altLang="zh-CN" sz="1799" b="1" dirty="0">
                <a:solidFill>
                  <a:schemeClr val="bg1"/>
                </a:solidFill>
                <a:latin typeface="Montserrat" panose="00000500000000000000" pitchFamily="2" charset="0"/>
                <a:ea typeface="微软雅黑"/>
              </a:rPr>
              <a:t>SG5.0RS</a:t>
            </a:r>
          </a:p>
        </p:txBody>
      </p:sp>
      <p:pic>
        <p:nvPicPr>
          <p:cNvPr id="55" name="图片 7">
            <a:extLst>
              <a:ext uri="{FF2B5EF4-FFF2-40B4-BE49-F238E27FC236}">
                <a16:creationId xmlns:a16="http://schemas.microsoft.com/office/drawing/2014/main" id="{995B916B-225A-4DE3-96A4-214B5E9974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22614" r="19749" b="12921"/>
          <a:stretch/>
        </p:blipFill>
        <p:spPr>
          <a:xfrm>
            <a:off x="9975767" y="2222476"/>
            <a:ext cx="3027680" cy="2095719"/>
          </a:xfrm>
          <a:prstGeom prst="rect">
            <a:avLst/>
          </a:prstGeom>
        </p:spPr>
      </p:pic>
      <p:pic>
        <p:nvPicPr>
          <p:cNvPr id="56" name="图片 45">
            <a:extLst>
              <a:ext uri="{FF2B5EF4-FFF2-40B4-BE49-F238E27FC236}">
                <a16:creationId xmlns:a16="http://schemas.microsoft.com/office/drawing/2014/main" id="{A19D15A5-F794-45ED-B10E-820BA24F55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40000"/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9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67040"/>
          <a:stretch/>
        </p:blipFill>
        <p:spPr>
          <a:xfrm>
            <a:off x="7614481" y="3355282"/>
            <a:ext cx="823817" cy="1338624"/>
          </a:xfrm>
          <a:prstGeom prst="rect">
            <a:avLst/>
          </a:prstGeom>
        </p:spPr>
      </p:pic>
      <p:pic>
        <p:nvPicPr>
          <p:cNvPr id="57" name="图片 45">
            <a:extLst>
              <a:ext uri="{FF2B5EF4-FFF2-40B4-BE49-F238E27FC236}">
                <a16:creationId xmlns:a16="http://schemas.microsoft.com/office/drawing/2014/main" id="{9FA22783-B45D-4F37-93E9-D170B1803F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contrast="40000"/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895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67040"/>
          <a:stretch/>
        </p:blipFill>
        <p:spPr>
          <a:xfrm>
            <a:off x="7797132" y="1993085"/>
            <a:ext cx="823817" cy="133862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D6B4525-F173-2A3B-A575-A6225B7AADD1}"/>
              </a:ext>
            </a:extLst>
          </p:cNvPr>
          <p:cNvGrpSpPr/>
          <p:nvPr/>
        </p:nvGrpSpPr>
        <p:grpSpPr>
          <a:xfrm>
            <a:off x="0" y="-12952"/>
            <a:ext cx="12192000" cy="6956725"/>
            <a:chOff x="0" y="-3899"/>
            <a:chExt cx="12192000" cy="695672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BD074C5-D543-9108-7222-D0FD5E5B4AF6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F0793B0-4A67-112A-0424-BC929C8D721B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2" name="Imagen 11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1688CF02-0AAD-A547-C401-F22823F30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3" name="Imagen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A654225-2B60-EBA3-3651-1939AD2BD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05F91DF-52F6-D664-00B5-8C91648B09A3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D644E6F7-3EBF-6568-ACBC-D62EBDDC02D1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6" name="Imagen 15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03FDBFFD-1446-BE8F-3C57-437148010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7" name="Imagen 1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EE271EB-66A6-1699-F8C0-C5A64FEDD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6381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A7FFC006-5BAF-4396-BAB9-0DC3E238F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4"/>
          <a:stretch/>
        </p:blipFill>
        <p:spPr>
          <a:xfrm>
            <a:off x="-1" y="1"/>
            <a:ext cx="12187239" cy="68595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002E063-C4AF-48A5-9DBE-9BA73F19F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/>
          <a:stretch/>
        </p:blipFill>
        <p:spPr>
          <a:xfrm>
            <a:off x="0" y="0"/>
            <a:ext cx="10516574" cy="6859587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EB673BA5-3930-44A8-A49D-02FC538F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73" y="335542"/>
            <a:ext cx="1260912" cy="27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F5AD47AB-12DB-45D5-814F-DB82735CA8ED}"/>
              </a:ext>
            </a:extLst>
          </p:cNvPr>
          <p:cNvSpPr txBox="1"/>
          <p:nvPr/>
        </p:nvSpPr>
        <p:spPr>
          <a:xfrm>
            <a:off x="5055578" y="994871"/>
            <a:ext cx="6571034" cy="59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US" sz="3198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PROTECCIONES INTEGRADAS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3D43054-AAEA-40EF-8E0A-92D54F4F8188}"/>
              </a:ext>
            </a:extLst>
          </p:cNvPr>
          <p:cNvSpPr txBox="1"/>
          <p:nvPr/>
        </p:nvSpPr>
        <p:spPr>
          <a:xfrm>
            <a:off x="6592400" y="2402257"/>
            <a:ext cx="4889686" cy="2098944"/>
          </a:xfrm>
          <a:prstGeom prst="rect">
            <a:avLst/>
          </a:prstGeom>
          <a:noFill/>
        </p:spPr>
        <p:txBody>
          <a:bodyPr wrap="square" lIns="68552" tIns="34276" rIns="68552" bIns="34276" rtlCol="0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15873" indent="-21587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799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Protección</a:t>
            </a:r>
            <a:r>
              <a:rPr lang="en-US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Tipo II 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para </a:t>
            </a:r>
            <a:r>
              <a:rPr lang="en-US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los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lados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CC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y </a:t>
            </a:r>
            <a:r>
              <a:rPr lang="en-US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CA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,.</a:t>
            </a:r>
          </a:p>
          <a:p>
            <a:pPr>
              <a:lnSpc>
                <a:spcPct val="150000"/>
              </a:lnSpc>
              <a:defRPr/>
            </a:pPr>
            <a:endParaRPr lang="en-US" altLang="zh-CN" sz="1799" dirty="0"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15873" indent="-21587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799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Dispositivo</a:t>
            </a:r>
            <a:r>
              <a:rPr lang="en-US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diferencial</a:t>
            </a:r>
            <a:r>
              <a:rPr lang="en-US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residual (DR)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s-E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protección contra fugas de corriente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lang="en-US" altLang="zh-CN" sz="1799" b="1" dirty="0"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85BA915-672A-1E77-9827-D5125E4FCC6A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FFE312E-A6A2-5F72-562B-B7AD526E3494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7545DED-189C-E8F5-B138-5A4F291274D4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7" name="Imagen 6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F5C67D94-C501-A0A7-3013-A6EF6ECC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8" name="Imagen 7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0E9216BE-AB30-B01B-A631-699FCBBC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6DECAF5-6BEA-11F6-417A-96C89B77A4A4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32AA8A1-954E-A769-D698-7F3BCF7578D0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0" name="Imagen 19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26B6FFDA-EA69-2CFF-C607-F6D369F40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7A2E463-758C-45E1-F827-9E3C3F8A28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42820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A7FFC006-5BAF-4396-BAB9-0DC3E238F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4"/>
          <a:stretch/>
        </p:blipFill>
        <p:spPr>
          <a:xfrm>
            <a:off x="0" y="1"/>
            <a:ext cx="12187239" cy="6859587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EB673BA5-3930-44A8-A49D-02FC538F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73" y="335542"/>
            <a:ext cx="1260912" cy="27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F5AD47AB-12DB-45D5-814F-DB82735CA8ED}"/>
              </a:ext>
            </a:extLst>
          </p:cNvPr>
          <p:cNvSpPr txBox="1"/>
          <p:nvPr/>
        </p:nvSpPr>
        <p:spPr>
          <a:xfrm>
            <a:off x="737798" y="983927"/>
            <a:ext cx="6463102" cy="113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US" sz="3198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PROTECCIONES INTEGRADAS
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3D43054-AAEA-40EF-8E0A-92D54F4F8188}"/>
              </a:ext>
            </a:extLst>
          </p:cNvPr>
          <p:cNvSpPr txBox="1"/>
          <p:nvPr/>
        </p:nvSpPr>
        <p:spPr>
          <a:xfrm>
            <a:off x="8776593" y="2386050"/>
            <a:ext cx="3265141" cy="2094456"/>
          </a:xfrm>
          <a:prstGeom prst="rect">
            <a:avLst/>
          </a:prstGeom>
          <a:noFill/>
        </p:spPr>
        <p:txBody>
          <a:bodyPr wrap="square" lIns="68552" tIns="34276" rIns="68552" bIns="34276" rtlCol="0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15873" indent="-21587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799" b="1" dirty="0" err="1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Reducción</a:t>
            </a:r>
            <a:r>
              <a:rPr lang="en-US" altLang="zh-CN" sz="1799" b="1" dirty="0">
                <a:solidFill>
                  <a:srgbClr val="EE78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 </a:t>
            </a:r>
            <a:r>
              <a:rPr lang="en-US" altLang="zh-CN" sz="1799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costos</a:t>
            </a:r>
            <a:r>
              <a:rPr lang="en-US" altLang="zh-CN" sz="1799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lang="en-US" altLang="zh-CN" sz="1799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instalación</a:t>
            </a:r>
            <a:endParaRPr lang="en-US" altLang="zh-CN" sz="1799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15873" indent="-21587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799" b="1" dirty="0" err="1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Praticidad</a:t>
            </a:r>
            <a:r>
              <a:rPr lang="en-US" altLang="zh-CN" sz="1799" b="1" dirty="0">
                <a:solidFill>
                  <a:srgbClr val="EE78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y</a:t>
            </a:r>
            <a:r>
              <a:rPr lang="en-US" altLang="zh-CN" sz="1799" b="1" dirty="0">
                <a:solidFill>
                  <a:srgbClr val="EE78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b="1" dirty="0" err="1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rapidez</a:t>
            </a:r>
            <a:r>
              <a:rPr lang="en-US" altLang="zh-CN" sz="1799" b="1" dirty="0">
                <a:solidFill>
                  <a:srgbClr val="EE78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215873" indent="-21587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799" b="1" dirty="0" err="1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Menos</a:t>
            </a:r>
            <a:r>
              <a:rPr lang="en-US" altLang="zh-CN" sz="1799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puntos de </a:t>
            </a:r>
            <a:r>
              <a:rPr lang="en-US" altLang="zh-CN" sz="1799" b="1" dirty="0" err="1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contacto</a:t>
            </a:r>
            <a:r>
              <a:rPr lang="en-US" altLang="zh-CN" sz="1799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susceptibles</a:t>
            </a:r>
            <a:r>
              <a:rPr lang="en-US" altLang="zh-CN" sz="1799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a </a:t>
            </a:r>
            <a:r>
              <a:rPr lang="en-US" altLang="zh-CN" sz="1799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fallas</a:t>
            </a:r>
            <a:endParaRPr lang="en-US" altLang="zh-CN" sz="1799" b="1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DD1BAF8-B0F0-4F2C-A26D-B622EED8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70" y="4199065"/>
            <a:ext cx="2070967" cy="13813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7C7FFEA-595B-405B-9D9A-7E9090CD4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73" y="1847225"/>
            <a:ext cx="1200318" cy="70494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F8E302B-9A5F-4BA4-9C39-B72D58A3C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73" y="4537251"/>
            <a:ext cx="1200318" cy="70494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FEE847C-E6FC-4AD2-A629-34A619FD4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682" y="1710866"/>
            <a:ext cx="998764" cy="116747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92026B7-6171-4AB7-9678-EDB644C545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648" y="1787242"/>
            <a:ext cx="664816" cy="101472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16E8A04-3565-4337-9839-69251E38A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3618" y="4414750"/>
            <a:ext cx="622379" cy="94994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C5F58583-7515-45BF-BA05-2CDB59CF76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5332" y="5579442"/>
            <a:ext cx="668955" cy="69373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5C8E3C6B-0273-4E54-BD00-240C0F44F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752" y="3044406"/>
            <a:ext cx="668955" cy="693731"/>
          </a:xfrm>
          <a:prstGeom prst="rect">
            <a:avLst/>
          </a:prstGeom>
        </p:spPr>
      </p:pic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E337EA4-1570-4110-B91B-80A326B4631C}"/>
              </a:ext>
            </a:extLst>
          </p:cNvPr>
          <p:cNvCxnSpPr>
            <a:cxnSpLocks/>
          </p:cNvCxnSpPr>
          <p:nvPr/>
        </p:nvCxnSpPr>
        <p:spPr>
          <a:xfrm>
            <a:off x="2072791" y="4889723"/>
            <a:ext cx="102128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483CFD53-9D61-493D-B5B9-E25FDE809205}"/>
              </a:ext>
            </a:extLst>
          </p:cNvPr>
          <p:cNvCxnSpPr>
            <a:cxnSpLocks/>
          </p:cNvCxnSpPr>
          <p:nvPr/>
        </p:nvCxnSpPr>
        <p:spPr>
          <a:xfrm flipV="1">
            <a:off x="2060756" y="2211094"/>
            <a:ext cx="2812541" cy="28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DFA3D701-0F2B-493E-A7C0-80A5333C75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8466" y="1858643"/>
            <a:ext cx="1117507" cy="799683"/>
          </a:xfrm>
          <a:prstGeom prst="rect">
            <a:avLst/>
          </a:prstGeom>
        </p:spPr>
      </p:pic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1D8EE05-266B-4839-A0F8-1DBEAE5027E6}"/>
              </a:ext>
            </a:extLst>
          </p:cNvPr>
          <p:cNvCxnSpPr>
            <a:cxnSpLocks/>
          </p:cNvCxnSpPr>
          <p:nvPr/>
        </p:nvCxnSpPr>
        <p:spPr>
          <a:xfrm>
            <a:off x="4286328" y="4889723"/>
            <a:ext cx="18669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15FCB735-B4CD-47AB-8990-9A7BA51E9CDF}"/>
              </a:ext>
            </a:extLst>
          </p:cNvPr>
          <p:cNvCxnSpPr>
            <a:cxnSpLocks/>
          </p:cNvCxnSpPr>
          <p:nvPr/>
        </p:nvCxnSpPr>
        <p:spPr>
          <a:xfrm>
            <a:off x="5304896" y="4889723"/>
            <a:ext cx="0" cy="6897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0BBA00D3-E8D4-4AE7-BC8D-FFACD276F081}"/>
              </a:ext>
            </a:extLst>
          </p:cNvPr>
          <p:cNvCxnSpPr>
            <a:cxnSpLocks/>
          </p:cNvCxnSpPr>
          <p:nvPr/>
        </p:nvCxnSpPr>
        <p:spPr>
          <a:xfrm>
            <a:off x="6732613" y="2174754"/>
            <a:ext cx="0" cy="8696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8BA7B7D4-0AC8-477A-B0EB-40BA7225CEB5}"/>
              </a:ext>
            </a:extLst>
          </p:cNvPr>
          <p:cNvCxnSpPr>
            <a:cxnSpLocks/>
          </p:cNvCxnSpPr>
          <p:nvPr/>
        </p:nvCxnSpPr>
        <p:spPr>
          <a:xfrm>
            <a:off x="5888446" y="2174754"/>
            <a:ext cx="1608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7A63249-863D-4865-AEBF-24A587614C58}"/>
              </a:ext>
            </a:extLst>
          </p:cNvPr>
          <p:cNvSpPr txBox="1"/>
          <p:nvPr/>
        </p:nvSpPr>
        <p:spPr>
          <a:xfrm>
            <a:off x="872473" y="3269681"/>
            <a:ext cx="94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70C0"/>
                </a:solidFill>
              </a:rPr>
              <a:t>CC</a:t>
            </a:r>
          </a:p>
          <a:p>
            <a:r>
              <a:rPr lang="pt-BR" sz="1200" dirty="0">
                <a:solidFill>
                  <a:srgbClr val="FF0000"/>
                </a:solidFill>
              </a:rPr>
              <a:t>CA</a:t>
            </a: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3FCC6046-A2AB-4C4F-9015-F5758AE4417B}"/>
              </a:ext>
            </a:extLst>
          </p:cNvPr>
          <p:cNvSpPr/>
          <p:nvPr/>
        </p:nvSpPr>
        <p:spPr>
          <a:xfrm>
            <a:off x="737798" y="4199065"/>
            <a:ext cx="6758850" cy="2439141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5A85B98-4C05-4D3F-90C9-0362485ED57B}"/>
              </a:ext>
            </a:extLst>
          </p:cNvPr>
          <p:cNvSpPr txBox="1"/>
          <p:nvPr/>
        </p:nvSpPr>
        <p:spPr>
          <a:xfrm>
            <a:off x="1041991" y="2694393"/>
            <a:ext cx="786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Strings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9F460FA1-4F9B-4FBF-BF44-1F3EAD6F2DF5}"/>
              </a:ext>
            </a:extLst>
          </p:cNvPr>
          <p:cNvSpPr txBox="1"/>
          <p:nvPr/>
        </p:nvSpPr>
        <p:spPr>
          <a:xfrm>
            <a:off x="2980029" y="2726656"/>
            <a:ext cx="91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String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box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BC6DB7E-11BB-443D-975B-D1B9EC8B7DA0}"/>
              </a:ext>
            </a:extLst>
          </p:cNvPr>
          <p:cNvSpPr txBox="1"/>
          <p:nvPr/>
        </p:nvSpPr>
        <p:spPr>
          <a:xfrm>
            <a:off x="4996242" y="2922356"/>
            <a:ext cx="91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Inversor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7C80F18F-581E-47D9-B87E-2E9B3212A8D7}"/>
              </a:ext>
            </a:extLst>
          </p:cNvPr>
          <p:cNvSpPr txBox="1"/>
          <p:nvPr/>
        </p:nvSpPr>
        <p:spPr>
          <a:xfrm>
            <a:off x="7555040" y="2569996"/>
            <a:ext cx="91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Red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564A72A4-5481-4691-B399-DAD28521C32E}"/>
              </a:ext>
            </a:extLst>
          </p:cNvPr>
          <p:cNvSpPr txBox="1"/>
          <p:nvPr/>
        </p:nvSpPr>
        <p:spPr>
          <a:xfrm>
            <a:off x="6153289" y="3754360"/>
            <a:ext cx="127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Cargas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locales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
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35F7F61-B1AD-481B-A765-18ECF76976CD}"/>
              </a:ext>
            </a:extLst>
          </p:cNvPr>
          <p:cNvSpPr txBox="1"/>
          <p:nvPr/>
        </p:nvSpPr>
        <p:spPr>
          <a:xfrm>
            <a:off x="1141477" y="5280187"/>
            <a:ext cx="786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Strings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B202DA8A-960B-4339-94BE-2C806A29EB56}"/>
              </a:ext>
            </a:extLst>
          </p:cNvPr>
          <p:cNvSpPr txBox="1"/>
          <p:nvPr/>
        </p:nvSpPr>
        <p:spPr>
          <a:xfrm>
            <a:off x="2932486" y="5471091"/>
            <a:ext cx="1568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Inversor - Línea RS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5E2B1B03-F67C-4A10-91AA-821276F4B281}"/>
              </a:ext>
            </a:extLst>
          </p:cNvPr>
          <p:cNvSpPr txBox="1"/>
          <p:nvPr/>
        </p:nvSpPr>
        <p:spPr>
          <a:xfrm>
            <a:off x="4745490" y="6291963"/>
            <a:ext cx="1228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Cargas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locales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
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56F22198-DB41-4B10-B176-FA5D17B793A6}"/>
              </a:ext>
            </a:extLst>
          </p:cNvPr>
          <p:cNvSpPr txBox="1"/>
          <p:nvPr/>
        </p:nvSpPr>
        <p:spPr>
          <a:xfrm>
            <a:off x="6133141" y="5393903"/>
            <a:ext cx="1118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Red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35A7E1C-AC57-CBA7-C400-BF16F8EB5CB6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9C4D2BE-7C2D-9B0F-A410-02D1DB5C2E3D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A90155B-3E4E-27D1-980B-680E3330D949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20" name="Imagen 19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D08FE049-E11C-0049-74D9-1A3CB353B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3" name="Imagen 2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E6134DB2-DF25-3643-08D9-9E690ABC6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8BE644C4-B5DC-AD46-4FB9-F5FC2F3D0E02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7829F40-33AF-B224-E249-F624938AFF68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30" name="Imagen 29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539895EB-6CFA-7A06-866D-78637FCEE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32" name="Imagen 3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2E89006F-DC56-D538-AFA9-3DFF6CD05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6294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2763600" y="2333"/>
            <a:ext cx="9419499" cy="68549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H="1">
            <a:off x="4145" y="-276621"/>
            <a:ext cx="6729150" cy="742386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59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8" dirty="0"/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8" dirty="0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7433" y="335557"/>
            <a:ext cx="1260584" cy="2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2" name="组合 171"/>
          <p:cNvGrpSpPr/>
          <p:nvPr/>
        </p:nvGrpSpPr>
        <p:grpSpPr>
          <a:xfrm>
            <a:off x="8155479" y="3610512"/>
            <a:ext cx="3758233" cy="2195187"/>
            <a:chOff x="8061980" y="3610632"/>
            <a:chExt cx="3760789" cy="2196680"/>
          </a:xfrm>
        </p:grpSpPr>
        <p:sp>
          <p:nvSpPr>
            <p:cNvPr id="62" name="TextBox 20"/>
            <p:cNvSpPr txBox="1">
              <a:spLocks noChangeArrowheads="1"/>
            </p:cNvSpPr>
            <p:nvPr/>
          </p:nvSpPr>
          <p:spPr bwMode="auto">
            <a:xfrm>
              <a:off x="8310970" y="5427853"/>
              <a:ext cx="179597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</a:p>
          </p:txBody>
        </p:sp>
        <p:cxnSp>
          <p:nvCxnSpPr>
            <p:cNvPr id="57" name="直接连接符 56"/>
            <p:cNvCxnSpPr/>
            <p:nvPr/>
          </p:nvCxnSpPr>
          <p:spPr bwMode="auto">
            <a:xfrm flipV="1">
              <a:off x="8552066" y="3610632"/>
              <a:ext cx="0" cy="194488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 bwMode="auto">
            <a:xfrm flipH="1">
              <a:off x="8552064" y="3769766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 bwMode="auto">
            <a:xfrm flipH="1">
              <a:off x="8552064" y="4662639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 bwMode="auto">
            <a:xfrm flipH="1">
              <a:off x="8552064" y="3992984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 bwMode="auto">
            <a:xfrm flipH="1">
              <a:off x="8552064" y="4216202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20"/>
            <p:cNvSpPr txBox="1">
              <a:spLocks noChangeArrowheads="1"/>
            </p:cNvSpPr>
            <p:nvPr/>
          </p:nvSpPr>
          <p:spPr bwMode="auto">
            <a:xfrm>
              <a:off x="8434853" y="5561027"/>
              <a:ext cx="44114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pt-BR" altLang="zh-CN" sz="9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0:00</a:t>
              </a:r>
            </a:p>
          </p:txBody>
        </p:sp>
        <p:sp>
          <p:nvSpPr>
            <p:cNvPr id="81" name="TextBox 20"/>
            <p:cNvSpPr txBox="1">
              <a:spLocks noChangeArrowheads="1"/>
            </p:cNvSpPr>
            <p:nvPr/>
          </p:nvSpPr>
          <p:spPr bwMode="auto">
            <a:xfrm>
              <a:off x="11306148" y="5561027"/>
              <a:ext cx="516621" cy="246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pt-BR" altLang="zh-CN" sz="9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23:00</a:t>
              </a:r>
            </a:p>
          </p:txBody>
        </p:sp>
        <p:cxnSp>
          <p:nvCxnSpPr>
            <p:cNvPr id="85" name="直接连接符 84"/>
            <p:cNvCxnSpPr/>
            <p:nvPr/>
          </p:nvCxnSpPr>
          <p:spPr bwMode="auto">
            <a:xfrm flipH="1">
              <a:off x="8552064" y="4439421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 bwMode="auto">
            <a:xfrm flipH="1">
              <a:off x="8552064" y="5332294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 bwMode="auto">
            <a:xfrm flipH="1">
              <a:off x="8552064" y="4885857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 bwMode="auto">
            <a:xfrm flipH="1">
              <a:off x="8552064" y="5109075"/>
              <a:ext cx="9854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等腰三角形 1"/>
            <p:cNvSpPr>
              <a:spLocks noChangeArrowheads="1"/>
            </p:cNvSpPr>
            <p:nvPr/>
          </p:nvSpPr>
          <p:spPr bwMode="auto">
            <a:xfrm rot="10800000" flipH="1" flipV="1">
              <a:off x="10867165" y="4921291"/>
              <a:ext cx="335431" cy="634818"/>
            </a:xfrm>
            <a:custGeom>
              <a:avLst/>
              <a:gdLst>
                <a:gd name="connsiteX0" fmla="*/ 0 w 184835"/>
                <a:gd name="connsiteY0" fmla="*/ 492518 h 492518"/>
                <a:gd name="connsiteX1" fmla="*/ 0 w 184835"/>
                <a:gd name="connsiteY1" fmla="*/ 0 h 492518"/>
                <a:gd name="connsiteX2" fmla="*/ 184835 w 184835"/>
                <a:gd name="connsiteY2" fmla="*/ 492518 h 492518"/>
                <a:gd name="connsiteX3" fmla="*/ 0 w 184835"/>
                <a:gd name="connsiteY3" fmla="*/ 492518 h 492518"/>
                <a:gd name="connsiteX0" fmla="*/ 100012 w 284847"/>
                <a:gd name="connsiteY0" fmla="*/ 540143 h 540143"/>
                <a:gd name="connsiteX1" fmla="*/ 0 w 284847"/>
                <a:gd name="connsiteY1" fmla="*/ 0 h 540143"/>
                <a:gd name="connsiteX2" fmla="*/ 284847 w 284847"/>
                <a:gd name="connsiteY2" fmla="*/ 540143 h 540143"/>
                <a:gd name="connsiteX3" fmla="*/ 100012 w 284847"/>
                <a:gd name="connsiteY3" fmla="*/ 540143 h 540143"/>
                <a:gd name="connsiteX0" fmla="*/ 119062 w 303897"/>
                <a:gd name="connsiteY0" fmla="*/ 571893 h 571893"/>
                <a:gd name="connsiteX1" fmla="*/ 0 w 303897"/>
                <a:gd name="connsiteY1" fmla="*/ 0 h 571893"/>
                <a:gd name="connsiteX2" fmla="*/ 303897 w 303897"/>
                <a:gd name="connsiteY2" fmla="*/ 571893 h 571893"/>
                <a:gd name="connsiteX3" fmla="*/ 119062 w 303897"/>
                <a:gd name="connsiteY3" fmla="*/ 571893 h 571893"/>
                <a:gd name="connsiteX0" fmla="*/ 134937 w 319772"/>
                <a:gd name="connsiteY0" fmla="*/ 609993 h 609993"/>
                <a:gd name="connsiteX1" fmla="*/ 0 w 319772"/>
                <a:gd name="connsiteY1" fmla="*/ 0 h 609993"/>
                <a:gd name="connsiteX2" fmla="*/ 319772 w 319772"/>
                <a:gd name="connsiteY2" fmla="*/ 609993 h 609993"/>
                <a:gd name="connsiteX3" fmla="*/ 134937 w 319772"/>
                <a:gd name="connsiteY3" fmla="*/ 609993 h 609993"/>
                <a:gd name="connsiteX0" fmla="*/ 169862 w 319772"/>
                <a:gd name="connsiteY0" fmla="*/ 609993 h 609993"/>
                <a:gd name="connsiteX1" fmla="*/ 0 w 319772"/>
                <a:gd name="connsiteY1" fmla="*/ 0 h 609993"/>
                <a:gd name="connsiteX2" fmla="*/ 319772 w 319772"/>
                <a:gd name="connsiteY2" fmla="*/ 609993 h 609993"/>
                <a:gd name="connsiteX3" fmla="*/ 169862 w 319772"/>
                <a:gd name="connsiteY3" fmla="*/ 609993 h 609993"/>
                <a:gd name="connsiteX0" fmla="*/ 184150 w 334060"/>
                <a:gd name="connsiteY0" fmla="*/ 650474 h 650474"/>
                <a:gd name="connsiteX1" fmla="*/ 0 w 334060"/>
                <a:gd name="connsiteY1" fmla="*/ 0 h 650474"/>
                <a:gd name="connsiteX2" fmla="*/ 334060 w 334060"/>
                <a:gd name="connsiteY2" fmla="*/ 650474 h 650474"/>
                <a:gd name="connsiteX3" fmla="*/ 184150 w 334060"/>
                <a:gd name="connsiteY3" fmla="*/ 650474 h 650474"/>
                <a:gd name="connsiteX0" fmla="*/ 155575 w 334060"/>
                <a:gd name="connsiteY0" fmla="*/ 648093 h 650474"/>
                <a:gd name="connsiteX1" fmla="*/ 0 w 334060"/>
                <a:gd name="connsiteY1" fmla="*/ 0 h 650474"/>
                <a:gd name="connsiteX2" fmla="*/ 334060 w 334060"/>
                <a:gd name="connsiteY2" fmla="*/ 650474 h 650474"/>
                <a:gd name="connsiteX3" fmla="*/ 155575 w 334060"/>
                <a:gd name="connsiteY3" fmla="*/ 648093 h 65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60" h="650474">
                  <a:moveTo>
                    <a:pt x="155575" y="648093"/>
                  </a:moveTo>
                  <a:lnTo>
                    <a:pt x="0" y="0"/>
                  </a:lnTo>
                  <a:lnTo>
                    <a:pt x="334060" y="650474"/>
                  </a:lnTo>
                  <a:lnTo>
                    <a:pt x="155575" y="648093"/>
                  </a:lnTo>
                  <a:close/>
                </a:path>
              </a:pathLst>
            </a:custGeom>
            <a:solidFill>
              <a:srgbClr val="EE7800"/>
            </a:solidFill>
            <a:ln w="19050">
              <a:noFill/>
              <a:miter lim="800000"/>
            </a:ln>
          </p:spPr>
          <p:txBody>
            <a:bodyPr/>
            <a:lstStyle/>
            <a:p>
              <a:pPr algn="ctr">
                <a:buFont typeface="Arial" panose="020B0604020202020204" pitchFamily="34" charset="0"/>
                <a:buNone/>
              </a:pPr>
              <a:endParaRPr lang="pt-BR" altLang="zh-CN" sz="1599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0" name="等腰三角形 1"/>
            <p:cNvSpPr>
              <a:spLocks noChangeArrowheads="1"/>
            </p:cNvSpPr>
            <p:nvPr/>
          </p:nvSpPr>
          <p:spPr bwMode="auto">
            <a:xfrm rot="10800000" flipV="1">
              <a:off x="9069467" y="4921291"/>
              <a:ext cx="335431" cy="634818"/>
            </a:xfrm>
            <a:custGeom>
              <a:avLst/>
              <a:gdLst>
                <a:gd name="connsiteX0" fmla="*/ 0 w 184835"/>
                <a:gd name="connsiteY0" fmla="*/ 492518 h 492518"/>
                <a:gd name="connsiteX1" fmla="*/ 0 w 184835"/>
                <a:gd name="connsiteY1" fmla="*/ 0 h 492518"/>
                <a:gd name="connsiteX2" fmla="*/ 184835 w 184835"/>
                <a:gd name="connsiteY2" fmla="*/ 492518 h 492518"/>
                <a:gd name="connsiteX3" fmla="*/ 0 w 184835"/>
                <a:gd name="connsiteY3" fmla="*/ 492518 h 492518"/>
                <a:gd name="connsiteX0" fmla="*/ 100012 w 284847"/>
                <a:gd name="connsiteY0" fmla="*/ 540143 h 540143"/>
                <a:gd name="connsiteX1" fmla="*/ 0 w 284847"/>
                <a:gd name="connsiteY1" fmla="*/ 0 h 540143"/>
                <a:gd name="connsiteX2" fmla="*/ 284847 w 284847"/>
                <a:gd name="connsiteY2" fmla="*/ 540143 h 540143"/>
                <a:gd name="connsiteX3" fmla="*/ 100012 w 284847"/>
                <a:gd name="connsiteY3" fmla="*/ 540143 h 540143"/>
                <a:gd name="connsiteX0" fmla="*/ 119062 w 303897"/>
                <a:gd name="connsiteY0" fmla="*/ 571893 h 571893"/>
                <a:gd name="connsiteX1" fmla="*/ 0 w 303897"/>
                <a:gd name="connsiteY1" fmla="*/ 0 h 571893"/>
                <a:gd name="connsiteX2" fmla="*/ 303897 w 303897"/>
                <a:gd name="connsiteY2" fmla="*/ 571893 h 571893"/>
                <a:gd name="connsiteX3" fmla="*/ 119062 w 303897"/>
                <a:gd name="connsiteY3" fmla="*/ 571893 h 571893"/>
                <a:gd name="connsiteX0" fmla="*/ 134937 w 319772"/>
                <a:gd name="connsiteY0" fmla="*/ 609993 h 609993"/>
                <a:gd name="connsiteX1" fmla="*/ 0 w 319772"/>
                <a:gd name="connsiteY1" fmla="*/ 0 h 609993"/>
                <a:gd name="connsiteX2" fmla="*/ 319772 w 319772"/>
                <a:gd name="connsiteY2" fmla="*/ 609993 h 609993"/>
                <a:gd name="connsiteX3" fmla="*/ 134937 w 319772"/>
                <a:gd name="connsiteY3" fmla="*/ 609993 h 609993"/>
                <a:gd name="connsiteX0" fmla="*/ 169862 w 319772"/>
                <a:gd name="connsiteY0" fmla="*/ 609993 h 609993"/>
                <a:gd name="connsiteX1" fmla="*/ 0 w 319772"/>
                <a:gd name="connsiteY1" fmla="*/ 0 h 609993"/>
                <a:gd name="connsiteX2" fmla="*/ 319772 w 319772"/>
                <a:gd name="connsiteY2" fmla="*/ 609993 h 609993"/>
                <a:gd name="connsiteX3" fmla="*/ 169862 w 319772"/>
                <a:gd name="connsiteY3" fmla="*/ 609993 h 609993"/>
                <a:gd name="connsiteX0" fmla="*/ 184150 w 334060"/>
                <a:gd name="connsiteY0" fmla="*/ 650474 h 650474"/>
                <a:gd name="connsiteX1" fmla="*/ 0 w 334060"/>
                <a:gd name="connsiteY1" fmla="*/ 0 h 650474"/>
                <a:gd name="connsiteX2" fmla="*/ 334060 w 334060"/>
                <a:gd name="connsiteY2" fmla="*/ 650474 h 650474"/>
                <a:gd name="connsiteX3" fmla="*/ 184150 w 334060"/>
                <a:gd name="connsiteY3" fmla="*/ 650474 h 650474"/>
                <a:gd name="connsiteX0" fmla="*/ 155575 w 334060"/>
                <a:gd name="connsiteY0" fmla="*/ 648093 h 650474"/>
                <a:gd name="connsiteX1" fmla="*/ 0 w 334060"/>
                <a:gd name="connsiteY1" fmla="*/ 0 h 650474"/>
                <a:gd name="connsiteX2" fmla="*/ 334060 w 334060"/>
                <a:gd name="connsiteY2" fmla="*/ 650474 h 650474"/>
                <a:gd name="connsiteX3" fmla="*/ 155575 w 334060"/>
                <a:gd name="connsiteY3" fmla="*/ 648093 h 65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4060" h="650474">
                  <a:moveTo>
                    <a:pt x="155575" y="648093"/>
                  </a:moveTo>
                  <a:lnTo>
                    <a:pt x="0" y="0"/>
                  </a:lnTo>
                  <a:lnTo>
                    <a:pt x="334060" y="650474"/>
                  </a:lnTo>
                  <a:lnTo>
                    <a:pt x="155575" y="648093"/>
                  </a:lnTo>
                  <a:close/>
                </a:path>
              </a:pathLst>
            </a:custGeom>
            <a:solidFill>
              <a:srgbClr val="EE7800"/>
            </a:solidFill>
            <a:ln w="19050">
              <a:noFill/>
              <a:miter lim="800000"/>
            </a:ln>
          </p:spPr>
          <p:txBody>
            <a:bodyPr/>
            <a:lstStyle/>
            <a:p>
              <a:pPr algn="ctr">
                <a:buFont typeface="Arial" panose="020B0604020202020204" pitchFamily="34" charset="0"/>
                <a:buNone/>
              </a:pPr>
              <a:endParaRPr lang="pt-BR" altLang="zh-CN" sz="1599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9" name="任意多边形 88"/>
            <p:cNvSpPr/>
            <p:nvPr/>
          </p:nvSpPr>
          <p:spPr>
            <a:xfrm>
              <a:off x="9062216" y="3727324"/>
              <a:ext cx="2133879" cy="1828787"/>
            </a:xfrm>
            <a:custGeom>
              <a:avLst/>
              <a:gdLst>
                <a:gd name="connsiteX0" fmla="*/ 0 w 1733550"/>
                <a:gd name="connsiteY0" fmla="*/ 0 h 369781"/>
                <a:gd name="connsiteX1" fmla="*/ 571500 w 1733550"/>
                <a:gd name="connsiteY1" fmla="*/ 369570 h 369781"/>
                <a:gd name="connsiteX2" fmla="*/ 1733550 w 1733550"/>
                <a:gd name="connsiteY2" fmla="*/ 41910 h 369781"/>
                <a:gd name="connsiteX0" fmla="*/ 0 w 1733550"/>
                <a:gd name="connsiteY0" fmla="*/ 0 h 369781"/>
                <a:gd name="connsiteX1" fmla="*/ 571500 w 1733550"/>
                <a:gd name="connsiteY1" fmla="*/ 369570 h 369781"/>
                <a:gd name="connsiteX2" fmla="*/ 1733550 w 1733550"/>
                <a:gd name="connsiteY2" fmla="*/ 41910 h 369781"/>
                <a:gd name="connsiteX0" fmla="*/ 0 w 1733550"/>
                <a:gd name="connsiteY0" fmla="*/ 0 h 369781"/>
                <a:gd name="connsiteX1" fmla="*/ 571500 w 1733550"/>
                <a:gd name="connsiteY1" fmla="*/ 369570 h 369781"/>
                <a:gd name="connsiteX2" fmla="*/ 1733550 w 1733550"/>
                <a:gd name="connsiteY2" fmla="*/ 41910 h 369781"/>
                <a:gd name="connsiteX0" fmla="*/ 0 w 1733550"/>
                <a:gd name="connsiteY0" fmla="*/ 0 h 369570"/>
                <a:gd name="connsiteX1" fmla="*/ 571500 w 1733550"/>
                <a:gd name="connsiteY1" fmla="*/ 369570 h 369570"/>
                <a:gd name="connsiteX2" fmla="*/ 1733550 w 1733550"/>
                <a:gd name="connsiteY2" fmla="*/ 41910 h 369570"/>
                <a:gd name="connsiteX0" fmla="*/ 0 w 1733550"/>
                <a:gd name="connsiteY0" fmla="*/ 0 h 369570"/>
                <a:gd name="connsiteX1" fmla="*/ 571500 w 1733550"/>
                <a:gd name="connsiteY1" fmla="*/ 369570 h 369570"/>
                <a:gd name="connsiteX2" fmla="*/ 1733550 w 1733550"/>
                <a:gd name="connsiteY2" fmla="*/ 41910 h 369570"/>
                <a:gd name="connsiteX0" fmla="*/ 0 w 1733550"/>
                <a:gd name="connsiteY0" fmla="*/ 0 h 369570"/>
                <a:gd name="connsiteX1" fmla="*/ 571500 w 1733550"/>
                <a:gd name="connsiteY1" fmla="*/ 369570 h 369570"/>
                <a:gd name="connsiteX2" fmla="*/ 1733550 w 1733550"/>
                <a:gd name="connsiteY2" fmla="*/ 41910 h 369570"/>
                <a:gd name="connsiteX0" fmla="*/ 0 w 1733550"/>
                <a:gd name="connsiteY0" fmla="*/ 0 h 369570"/>
                <a:gd name="connsiteX1" fmla="*/ 571500 w 1733550"/>
                <a:gd name="connsiteY1" fmla="*/ 369570 h 369570"/>
                <a:gd name="connsiteX2" fmla="*/ 1733550 w 1733550"/>
                <a:gd name="connsiteY2" fmla="*/ 41910 h 369570"/>
                <a:gd name="connsiteX0" fmla="*/ 0 w 1733550"/>
                <a:gd name="connsiteY0" fmla="*/ 0 h 369570"/>
                <a:gd name="connsiteX1" fmla="*/ 571500 w 1733550"/>
                <a:gd name="connsiteY1" fmla="*/ 369570 h 369570"/>
                <a:gd name="connsiteX2" fmla="*/ 1733550 w 1733550"/>
                <a:gd name="connsiteY2" fmla="*/ 41910 h 369570"/>
                <a:gd name="connsiteX0" fmla="*/ 0 w 1733550"/>
                <a:gd name="connsiteY0" fmla="*/ 0 h 369570"/>
                <a:gd name="connsiteX1" fmla="*/ 571500 w 1733550"/>
                <a:gd name="connsiteY1" fmla="*/ 369570 h 369570"/>
                <a:gd name="connsiteX2" fmla="*/ 1733550 w 1733550"/>
                <a:gd name="connsiteY2" fmla="*/ 41910 h 369570"/>
                <a:gd name="connsiteX0" fmla="*/ 0 w 1744980"/>
                <a:gd name="connsiteY0" fmla="*/ 0 h 375285"/>
                <a:gd name="connsiteX1" fmla="*/ 582930 w 1744980"/>
                <a:gd name="connsiteY1" fmla="*/ 375285 h 375285"/>
                <a:gd name="connsiteX2" fmla="*/ 1744980 w 1744980"/>
                <a:gd name="connsiteY2" fmla="*/ 47625 h 375285"/>
                <a:gd name="connsiteX0" fmla="*/ 0 w 1743075"/>
                <a:gd name="connsiteY0" fmla="*/ 0 h 382905"/>
                <a:gd name="connsiteX1" fmla="*/ 581025 w 1743075"/>
                <a:gd name="connsiteY1" fmla="*/ 382905 h 382905"/>
                <a:gd name="connsiteX2" fmla="*/ 1743075 w 1743075"/>
                <a:gd name="connsiteY2" fmla="*/ 55245 h 382905"/>
                <a:gd name="connsiteX0" fmla="*/ 0 w 1743075"/>
                <a:gd name="connsiteY0" fmla="*/ 0 h 382905"/>
                <a:gd name="connsiteX1" fmla="*/ 581025 w 1743075"/>
                <a:gd name="connsiteY1" fmla="*/ 382905 h 382905"/>
                <a:gd name="connsiteX2" fmla="*/ 1743075 w 1743075"/>
                <a:gd name="connsiteY2" fmla="*/ 55245 h 382905"/>
                <a:gd name="connsiteX0" fmla="*/ 0 w 1743075"/>
                <a:gd name="connsiteY0" fmla="*/ 1614999 h 1670252"/>
                <a:gd name="connsiteX1" fmla="*/ 884126 w 1743075"/>
                <a:gd name="connsiteY1" fmla="*/ 24269 h 1670252"/>
                <a:gd name="connsiteX2" fmla="*/ 1743075 w 1743075"/>
                <a:gd name="connsiteY2" fmla="*/ 1670244 h 1670252"/>
                <a:gd name="connsiteX0" fmla="*/ 0 w 1743075"/>
                <a:gd name="connsiteY0" fmla="*/ 1592175 h 1647430"/>
                <a:gd name="connsiteX1" fmla="*/ 884126 w 1743075"/>
                <a:gd name="connsiteY1" fmla="*/ 1445 h 1647430"/>
                <a:gd name="connsiteX2" fmla="*/ 1743075 w 1743075"/>
                <a:gd name="connsiteY2" fmla="*/ 1647420 h 1647430"/>
                <a:gd name="connsiteX0" fmla="*/ 0 w 1743075"/>
                <a:gd name="connsiteY0" fmla="*/ 1591332 h 1646587"/>
                <a:gd name="connsiteX1" fmla="*/ 884126 w 1743075"/>
                <a:gd name="connsiteY1" fmla="*/ 602 h 1646587"/>
                <a:gd name="connsiteX2" fmla="*/ 1743075 w 1743075"/>
                <a:gd name="connsiteY2" fmla="*/ 1646577 h 1646587"/>
                <a:gd name="connsiteX0" fmla="*/ 0 w 1743075"/>
                <a:gd name="connsiteY0" fmla="*/ 1594079 h 1649334"/>
                <a:gd name="connsiteX1" fmla="*/ 886739 w 1743075"/>
                <a:gd name="connsiteY1" fmla="*/ 600 h 1649334"/>
                <a:gd name="connsiteX2" fmla="*/ 1743075 w 1743075"/>
                <a:gd name="connsiteY2" fmla="*/ 1649324 h 1649334"/>
                <a:gd name="connsiteX0" fmla="*/ 0 w 1743075"/>
                <a:gd name="connsiteY0" fmla="*/ 1593762 h 1649017"/>
                <a:gd name="connsiteX1" fmla="*/ 886739 w 1743075"/>
                <a:gd name="connsiteY1" fmla="*/ 283 h 1649017"/>
                <a:gd name="connsiteX2" fmla="*/ 1743075 w 1743075"/>
                <a:gd name="connsiteY2" fmla="*/ 1649007 h 1649017"/>
                <a:gd name="connsiteX0" fmla="*/ 0 w 1743075"/>
                <a:gd name="connsiteY0" fmla="*/ 1593609 h 1648864"/>
                <a:gd name="connsiteX1" fmla="*/ 886739 w 1743075"/>
                <a:gd name="connsiteY1" fmla="*/ 130 h 1648864"/>
                <a:gd name="connsiteX2" fmla="*/ 1743075 w 1743075"/>
                <a:gd name="connsiteY2" fmla="*/ 1648854 h 1648864"/>
                <a:gd name="connsiteX0" fmla="*/ 0 w 1743075"/>
                <a:gd name="connsiteY0" fmla="*/ 1600465 h 1655720"/>
                <a:gd name="connsiteX1" fmla="*/ 197185 w 1743075"/>
                <a:gd name="connsiteY1" fmla="*/ 1083909 h 1655720"/>
                <a:gd name="connsiteX2" fmla="*/ 886739 w 1743075"/>
                <a:gd name="connsiteY2" fmla="*/ 6986 h 1655720"/>
                <a:gd name="connsiteX3" fmla="*/ 1743075 w 1743075"/>
                <a:gd name="connsiteY3" fmla="*/ 1655710 h 1655720"/>
                <a:gd name="connsiteX0" fmla="*/ 0 w 1743075"/>
                <a:gd name="connsiteY0" fmla="*/ 1600012 h 1655267"/>
                <a:gd name="connsiteX1" fmla="*/ 228540 w 1743075"/>
                <a:gd name="connsiteY1" fmla="*/ 1151488 h 1655267"/>
                <a:gd name="connsiteX2" fmla="*/ 886739 w 1743075"/>
                <a:gd name="connsiteY2" fmla="*/ 6533 h 1655267"/>
                <a:gd name="connsiteX3" fmla="*/ 1743075 w 1743075"/>
                <a:gd name="connsiteY3" fmla="*/ 1655257 h 1655267"/>
                <a:gd name="connsiteX0" fmla="*/ 0 w 1739155"/>
                <a:gd name="connsiteY0" fmla="*/ 1612382 h 1655267"/>
                <a:gd name="connsiteX1" fmla="*/ 224620 w 1739155"/>
                <a:gd name="connsiteY1" fmla="*/ 1151488 h 1655267"/>
                <a:gd name="connsiteX2" fmla="*/ 882819 w 1739155"/>
                <a:gd name="connsiteY2" fmla="*/ 6533 h 1655267"/>
                <a:gd name="connsiteX3" fmla="*/ 1739155 w 1739155"/>
                <a:gd name="connsiteY3" fmla="*/ 1655257 h 1655267"/>
                <a:gd name="connsiteX0" fmla="*/ 0 w 1739155"/>
                <a:gd name="connsiteY0" fmla="*/ 1612382 h 1655267"/>
                <a:gd name="connsiteX1" fmla="*/ 224620 w 1739155"/>
                <a:gd name="connsiteY1" fmla="*/ 1151488 h 1655267"/>
                <a:gd name="connsiteX2" fmla="*/ 882819 w 1739155"/>
                <a:gd name="connsiteY2" fmla="*/ 6533 h 1655267"/>
                <a:gd name="connsiteX3" fmla="*/ 1739155 w 1739155"/>
                <a:gd name="connsiteY3" fmla="*/ 1655257 h 1655267"/>
                <a:gd name="connsiteX0" fmla="*/ 0 w 1739155"/>
                <a:gd name="connsiteY0" fmla="*/ 1612382 h 1655267"/>
                <a:gd name="connsiteX1" fmla="*/ 224620 w 1739155"/>
                <a:gd name="connsiteY1" fmla="*/ 1151488 h 1655267"/>
                <a:gd name="connsiteX2" fmla="*/ 882819 w 1739155"/>
                <a:gd name="connsiteY2" fmla="*/ 6533 h 1655267"/>
                <a:gd name="connsiteX3" fmla="*/ 1739155 w 1739155"/>
                <a:gd name="connsiteY3" fmla="*/ 1655257 h 1655267"/>
                <a:gd name="connsiteX0" fmla="*/ 0 w 1739155"/>
                <a:gd name="connsiteY0" fmla="*/ 1612382 h 1655267"/>
                <a:gd name="connsiteX1" fmla="*/ 224620 w 1739155"/>
                <a:gd name="connsiteY1" fmla="*/ 1151488 h 1655267"/>
                <a:gd name="connsiteX2" fmla="*/ 882819 w 1739155"/>
                <a:gd name="connsiteY2" fmla="*/ 6533 h 1655267"/>
                <a:gd name="connsiteX3" fmla="*/ 1739155 w 1739155"/>
                <a:gd name="connsiteY3" fmla="*/ 1655257 h 1655267"/>
                <a:gd name="connsiteX0" fmla="*/ 0 w 1739155"/>
                <a:gd name="connsiteY0" fmla="*/ 1612382 h 1655267"/>
                <a:gd name="connsiteX1" fmla="*/ 224620 w 1739155"/>
                <a:gd name="connsiteY1" fmla="*/ 1151488 h 1655267"/>
                <a:gd name="connsiteX2" fmla="*/ 882819 w 1739155"/>
                <a:gd name="connsiteY2" fmla="*/ 6533 h 1655267"/>
                <a:gd name="connsiteX3" fmla="*/ 1739155 w 1739155"/>
                <a:gd name="connsiteY3" fmla="*/ 1655257 h 1655267"/>
                <a:gd name="connsiteX0" fmla="*/ 0 w 1739155"/>
                <a:gd name="connsiteY0" fmla="*/ 1614322 h 1657207"/>
                <a:gd name="connsiteX1" fmla="*/ 224620 w 1739155"/>
                <a:gd name="connsiteY1" fmla="*/ 1153428 h 1657207"/>
                <a:gd name="connsiteX2" fmla="*/ 882819 w 1739155"/>
                <a:gd name="connsiteY2" fmla="*/ 8473 h 1657207"/>
                <a:gd name="connsiteX3" fmla="*/ 1739155 w 1739155"/>
                <a:gd name="connsiteY3" fmla="*/ 1657197 h 1657207"/>
                <a:gd name="connsiteX0" fmla="*/ 0 w 1739155"/>
                <a:gd name="connsiteY0" fmla="*/ 1605849 h 1648734"/>
                <a:gd name="connsiteX1" fmla="*/ 224620 w 1739155"/>
                <a:gd name="connsiteY1" fmla="*/ 1144955 h 1648734"/>
                <a:gd name="connsiteX2" fmla="*/ 882819 w 1739155"/>
                <a:gd name="connsiteY2" fmla="*/ 0 h 1648734"/>
                <a:gd name="connsiteX3" fmla="*/ 1739155 w 1739155"/>
                <a:gd name="connsiteY3" fmla="*/ 1648724 h 1648734"/>
                <a:gd name="connsiteX0" fmla="*/ 0 w 1739155"/>
                <a:gd name="connsiteY0" fmla="*/ 1605849 h 1648734"/>
                <a:gd name="connsiteX1" fmla="*/ 224620 w 1739155"/>
                <a:gd name="connsiteY1" fmla="*/ 1144955 h 1648734"/>
                <a:gd name="connsiteX2" fmla="*/ 882819 w 1739155"/>
                <a:gd name="connsiteY2" fmla="*/ 0 h 1648734"/>
                <a:gd name="connsiteX3" fmla="*/ 1739155 w 1739155"/>
                <a:gd name="connsiteY3" fmla="*/ 1648724 h 1648734"/>
                <a:gd name="connsiteX0" fmla="*/ 0 w 1739155"/>
                <a:gd name="connsiteY0" fmla="*/ 1605849 h 1648734"/>
                <a:gd name="connsiteX1" fmla="*/ 224620 w 1739155"/>
                <a:gd name="connsiteY1" fmla="*/ 1144955 h 1648734"/>
                <a:gd name="connsiteX2" fmla="*/ 882819 w 1739155"/>
                <a:gd name="connsiteY2" fmla="*/ 0 h 1648734"/>
                <a:gd name="connsiteX3" fmla="*/ 1739155 w 1739155"/>
                <a:gd name="connsiteY3" fmla="*/ 1648724 h 1648734"/>
                <a:gd name="connsiteX0" fmla="*/ 0 w 1737195"/>
                <a:gd name="connsiteY0" fmla="*/ 1614096 h 1648734"/>
                <a:gd name="connsiteX1" fmla="*/ 222660 w 1737195"/>
                <a:gd name="connsiteY1" fmla="*/ 1144955 h 1648734"/>
                <a:gd name="connsiteX2" fmla="*/ 880859 w 1737195"/>
                <a:gd name="connsiteY2" fmla="*/ 0 h 1648734"/>
                <a:gd name="connsiteX3" fmla="*/ 1737195 w 1737195"/>
                <a:gd name="connsiteY3" fmla="*/ 1648724 h 1648734"/>
                <a:gd name="connsiteX0" fmla="*/ 0 w 1737195"/>
                <a:gd name="connsiteY0" fmla="*/ 1614096 h 1648734"/>
                <a:gd name="connsiteX1" fmla="*/ 222660 w 1737195"/>
                <a:gd name="connsiteY1" fmla="*/ 1144955 h 1648734"/>
                <a:gd name="connsiteX2" fmla="*/ 880859 w 1737195"/>
                <a:gd name="connsiteY2" fmla="*/ 0 h 1648734"/>
                <a:gd name="connsiteX3" fmla="*/ 1737195 w 1737195"/>
                <a:gd name="connsiteY3" fmla="*/ 1648724 h 1648734"/>
                <a:gd name="connsiteX0" fmla="*/ 0 w 1752873"/>
                <a:gd name="connsiteY0" fmla="*/ 1614096 h 1648734"/>
                <a:gd name="connsiteX1" fmla="*/ 238338 w 1752873"/>
                <a:gd name="connsiteY1" fmla="*/ 1144955 h 1648734"/>
                <a:gd name="connsiteX2" fmla="*/ 896537 w 1752873"/>
                <a:gd name="connsiteY2" fmla="*/ 0 h 1648734"/>
                <a:gd name="connsiteX3" fmla="*/ 1752873 w 1752873"/>
                <a:gd name="connsiteY3" fmla="*/ 1648724 h 1648734"/>
                <a:gd name="connsiteX0" fmla="*/ 0 w 1752873"/>
                <a:gd name="connsiteY0" fmla="*/ 1614096 h 1648724"/>
                <a:gd name="connsiteX1" fmla="*/ 238338 w 1752873"/>
                <a:gd name="connsiteY1" fmla="*/ 1144955 h 1648724"/>
                <a:gd name="connsiteX2" fmla="*/ 896537 w 1752873"/>
                <a:gd name="connsiteY2" fmla="*/ 0 h 1648724"/>
                <a:gd name="connsiteX3" fmla="*/ 1535664 w 1752873"/>
                <a:gd name="connsiteY3" fmla="*/ 1182065 h 1648724"/>
                <a:gd name="connsiteX4" fmla="*/ 1752873 w 1752873"/>
                <a:gd name="connsiteY4" fmla="*/ 1648724 h 1648724"/>
                <a:gd name="connsiteX0" fmla="*/ 0 w 1752873"/>
                <a:gd name="connsiteY0" fmla="*/ 1614096 h 1648724"/>
                <a:gd name="connsiteX1" fmla="*/ 238338 w 1752873"/>
                <a:gd name="connsiteY1" fmla="*/ 1144955 h 1648724"/>
                <a:gd name="connsiteX2" fmla="*/ 896537 w 1752873"/>
                <a:gd name="connsiteY2" fmla="*/ 0 h 1648724"/>
                <a:gd name="connsiteX3" fmla="*/ 1535664 w 1752873"/>
                <a:gd name="connsiteY3" fmla="*/ 1182065 h 1648724"/>
                <a:gd name="connsiteX4" fmla="*/ 1752873 w 1752873"/>
                <a:gd name="connsiteY4" fmla="*/ 1648724 h 1648724"/>
                <a:gd name="connsiteX0" fmla="*/ 0 w 1731316"/>
                <a:gd name="connsiteY0" fmla="*/ 1614096 h 1617800"/>
                <a:gd name="connsiteX1" fmla="*/ 238338 w 1731316"/>
                <a:gd name="connsiteY1" fmla="*/ 1144955 h 1617800"/>
                <a:gd name="connsiteX2" fmla="*/ 896537 w 1731316"/>
                <a:gd name="connsiteY2" fmla="*/ 0 h 1617800"/>
                <a:gd name="connsiteX3" fmla="*/ 1535664 w 1731316"/>
                <a:gd name="connsiteY3" fmla="*/ 1182065 h 1617800"/>
                <a:gd name="connsiteX4" fmla="*/ 1731316 w 1731316"/>
                <a:gd name="connsiteY4" fmla="*/ 1617800 h 1617800"/>
                <a:gd name="connsiteX0" fmla="*/ 0 w 1731316"/>
                <a:gd name="connsiteY0" fmla="*/ 1614096 h 1617800"/>
                <a:gd name="connsiteX1" fmla="*/ 238338 w 1731316"/>
                <a:gd name="connsiteY1" fmla="*/ 1144955 h 1617800"/>
                <a:gd name="connsiteX2" fmla="*/ 896537 w 1731316"/>
                <a:gd name="connsiteY2" fmla="*/ 0 h 1617800"/>
                <a:gd name="connsiteX3" fmla="*/ 1535664 w 1731316"/>
                <a:gd name="connsiteY3" fmla="*/ 1182065 h 1617800"/>
                <a:gd name="connsiteX4" fmla="*/ 1731316 w 1731316"/>
                <a:gd name="connsiteY4" fmla="*/ 1617800 h 1617800"/>
                <a:gd name="connsiteX0" fmla="*/ 0 w 1739155"/>
                <a:gd name="connsiteY0" fmla="*/ 1614096 h 1615739"/>
                <a:gd name="connsiteX1" fmla="*/ 238338 w 1739155"/>
                <a:gd name="connsiteY1" fmla="*/ 1144955 h 1615739"/>
                <a:gd name="connsiteX2" fmla="*/ 896537 w 1739155"/>
                <a:gd name="connsiteY2" fmla="*/ 0 h 1615739"/>
                <a:gd name="connsiteX3" fmla="*/ 1535664 w 1739155"/>
                <a:gd name="connsiteY3" fmla="*/ 1182065 h 1615739"/>
                <a:gd name="connsiteX4" fmla="*/ 1739155 w 1739155"/>
                <a:gd name="connsiteY4" fmla="*/ 1615739 h 1615739"/>
                <a:gd name="connsiteX0" fmla="*/ 0 w 1739155"/>
                <a:gd name="connsiteY0" fmla="*/ 1614096 h 1615739"/>
                <a:gd name="connsiteX1" fmla="*/ 238338 w 1739155"/>
                <a:gd name="connsiteY1" fmla="*/ 1144955 h 1615739"/>
                <a:gd name="connsiteX2" fmla="*/ 896537 w 1739155"/>
                <a:gd name="connsiteY2" fmla="*/ 0 h 1615739"/>
                <a:gd name="connsiteX3" fmla="*/ 1535664 w 1739155"/>
                <a:gd name="connsiteY3" fmla="*/ 1182065 h 1615739"/>
                <a:gd name="connsiteX4" fmla="*/ 1739155 w 1739155"/>
                <a:gd name="connsiteY4" fmla="*/ 1615739 h 1615739"/>
                <a:gd name="connsiteX0" fmla="*/ 0 w 1739155"/>
                <a:gd name="connsiteY0" fmla="*/ 1614096 h 1615739"/>
                <a:gd name="connsiteX1" fmla="*/ 238338 w 1739155"/>
                <a:gd name="connsiteY1" fmla="*/ 1144955 h 1615739"/>
                <a:gd name="connsiteX2" fmla="*/ 896537 w 1739155"/>
                <a:gd name="connsiteY2" fmla="*/ 0 h 1615739"/>
                <a:gd name="connsiteX3" fmla="*/ 1502349 w 1739155"/>
                <a:gd name="connsiteY3" fmla="*/ 1142896 h 1615739"/>
                <a:gd name="connsiteX4" fmla="*/ 1739155 w 1739155"/>
                <a:gd name="connsiteY4" fmla="*/ 1615739 h 1615739"/>
                <a:gd name="connsiteX0" fmla="*/ 0 w 1739155"/>
                <a:gd name="connsiteY0" fmla="*/ 1614096 h 1615739"/>
                <a:gd name="connsiteX1" fmla="*/ 238338 w 1739155"/>
                <a:gd name="connsiteY1" fmla="*/ 1144955 h 1615739"/>
                <a:gd name="connsiteX2" fmla="*/ 896537 w 1739155"/>
                <a:gd name="connsiteY2" fmla="*/ 0 h 1615739"/>
                <a:gd name="connsiteX3" fmla="*/ 1502349 w 1739155"/>
                <a:gd name="connsiteY3" fmla="*/ 1142896 h 1615739"/>
                <a:gd name="connsiteX4" fmla="*/ 1739155 w 1739155"/>
                <a:gd name="connsiteY4" fmla="*/ 1615739 h 1615739"/>
                <a:gd name="connsiteX0" fmla="*/ 0 w 1739155"/>
                <a:gd name="connsiteY0" fmla="*/ 1614096 h 1615739"/>
                <a:gd name="connsiteX1" fmla="*/ 238338 w 1739155"/>
                <a:gd name="connsiteY1" fmla="*/ 1144955 h 1615739"/>
                <a:gd name="connsiteX2" fmla="*/ 896537 w 1739155"/>
                <a:gd name="connsiteY2" fmla="*/ 0 h 1615739"/>
                <a:gd name="connsiteX3" fmla="*/ 1502349 w 1739155"/>
                <a:gd name="connsiteY3" fmla="*/ 1142896 h 1615739"/>
                <a:gd name="connsiteX4" fmla="*/ 1739155 w 1739155"/>
                <a:gd name="connsiteY4" fmla="*/ 1615739 h 1615739"/>
                <a:gd name="connsiteX0" fmla="*/ 0 w 1739155"/>
                <a:gd name="connsiteY0" fmla="*/ 1614096 h 1615739"/>
                <a:gd name="connsiteX1" fmla="*/ 238338 w 1739155"/>
                <a:gd name="connsiteY1" fmla="*/ 1144955 h 1615739"/>
                <a:gd name="connsiteX2" fmla="*/ 896537 w 1739155"/>
                <a:gd name="connsiteY2" fmla="*/ 0 h 1615739"/>
                <a:gd name="connsiteX3" fmla="*/ 1502349 w 1739155"/>
                <a:gd name="connsiteY3" fmla="*/ 1142896 h 1615739"/>
                <a:gd name="connsiteX4" fmla="*/ 1739155 w 1739155"/>
                <a:gd name="connsiteY4" fmla="*/ 1615739 h 1615739"/>
                <a:gd name="connsiteX0" fmla="*/ 0 w 1743074"/>
                <a:gd name="connsiteY0" fmla="*/ 1614096 h 1614096"/>
                <a:gd name="connsiteX1" fmla="*/ 238338 w 1743074"/>
                <a:gd name="connsiteY1" fmla="*/ 1144955 h 1614096"/>
                <a:gd name="connsiteX2" fmla="*/ 896537 w 1743074"/>
                <a:gd name="connsiteY2" fmla="*/ 0 h 1614096"/>
                <a:gd name="connsiteX3" fmla="*/ 1502349 w 1743074"/>
                <a:gd name="connsiteY3" fmla="*/ 1142896 h 1614096"/>
                <a:gd name="connsiteX4" fmla="*/ 1743074 w 1743074"/>
                <a:gd name="connsiteY4" fmla="*/ 1613678 h 1614096"/>
                <a:gd name="connsiteX0" fmla="*/ 0 w 1743074"/>
                <a:gd name="connsiteY0" fmla="*/ 1614096 h 1614096"/>
                <a:gd name="connsiteX1" fmla="*/ 238338 w 1743074"/>
                <a:gd name="connsiteY1" fmla="*/ 1144955 h 1614096"/>
                <a:gd name="connsiteX2" fmla="*/ 896537 w 1743074"/>
                <a:gd name="connsiteY2" fmla="*/ 0 h 1614096"/>
                <a:gd name="connsiteX3" fmla="*/ 1510188 w 1743074"/>
                <a:gd name="connsiteY3" fmla="*/ 1142896 h 1614096"/>
                <a:gd name="connsiteX4" fmla="*/ 1743074 w 1743074"/>
                <a:gd name="connsiteY4" fmla="*/ 1613678 h 1614096"/>
                <a:gd name="connsiteX0" fmla="*/ 0 w 1748953"/>
                <a:gd name="connsiteY0" fmla="*/ 1622342 h 1622342"/>
                <a:gd name="connsiteX1" fmla="*/ 244217 w 1748953"/>
                <a:gd name="connsiteY1" fmla="*/ 1144955 h 1622342"/>
                <a:gd name="connsiteX2" fmla="*/ 902416 w 1748953"/>
                <a:gd name="connsiteY2" fmla="*/ 0 h 1622342"/>
                <a:gd name="connsiteX3" fmla="*/ 1516067 w 1748953"/>
                <a:gd name="connsiteY3" fmla="*/ 1142896 h 1622342"/>
                <a:gd name="connsiteX4" fmla="*/ 1748953 w 1748953"/>
                <a:gd name="connsiteY4" fmla="*/ 1613678 h 1622342"/>
                <a:gd name="connsiteX0" fmla="*/ 0 w 1748953"/>
                <a:gd name="connsiteY0" fmla="*/ 1622342 h 1622342"/>
                <a:gd name="connsiteX1" fmla="*/ 244217 w 1748953"/>
                <a:gd name="connsiteY1" fmla="*/ 1144955 h 1622342"/>
                <a:gd name="connsiteX2" fmla="*/ 902416 w 1748953"/>
                <a:gd name="connsiteY2" fmla="*/ 0 h 1622342"/>
                <a:gd name="connsiteX3" fmla="*/ 1516067 w 1748953"/>
                <a:gd name="connsiteY3" fmla="*/ 1142896 h 1622342"/>
                <a:gd name="connsiteX4" fmla="*/ 1748953 w 1748953"/>
                <a:gd name="connsiteY4" fmla="*/ 1613678 h 1622342"/>
                <a:gd name="connsiteX0" fmla="*/ 0 w 1748953"/>
                <a:gd name="connsiteY0" fmla="*/ 1622342 h 1622342"/>
                <a:gd name="connsiteX1" fmla="*/ 244217 w 1748953"/>
                <a:gd name="connsiteY1" fmla="*/ 1144955 h 1622342"/>
                <a:gd name="connsiteX2" fmla="*/ 902416 w 1748953"/>
                <a:gd name="connsiteY2" fmla="*/ 0 h 1622342"/>
                <a:gd name="connsiteX3" fmla="*/ 1516067 w 1748953"/>
                <a:gd name="connsiteY3" fmla="*/ 1142896 h 1622342"/>
                <a:gd name="connsiteX4" fmla="*/ 1748953 w 1748953"/>
                <a:gd name="connsiteY4" fmla="*/ 1613678 h 1622342"/>
                <a:gd name="connsiteX0" fmla="*/ 0 w 1748953"/>
                <a:gd name="connsiteY0" fmla="*/ 1622342 h 1622342"/>
                <a:gd name="connsiteX1" fmla="*/ 244217 w 1748953"/>
                <a:gd name="connsiteY1" fmla="*/ 1144955 h 1622342"/>
                <a:gd name="connsiteX2" fmla="*/ 902416 w 1748953"/>
                <a:gd name="connsiteY2" fmla="*/ 0 h 1622342"/>
                <a:gd name="connsiteX3" fmla="*/ 1516067 w 1748953"/>
                <a:gd name="connsiteY3" fmla="*/ 1142896 h 1622342"/>
                <a:gd name="connsiteX4" fmla="*/ 1748953 w 1748953"/>
                <a:gd name="connsiteY4" fmla="*/ 1613678 h 1622342"/>
                <a:gd name="connsiteX0" fmla="*/ 0 w 1748953"/>
                <a:gd name="connsiteY0" fmla="*/ 1622368 h 1622368"/>
                <a:gd name="connsiteX1" fmla="*/ 244217 w 1748953"/>
                <a:gd name="connsiteY1" fmla="*/ 1144981 h 1622368"/>
                <a:gd name="connsiteX2" fmla="*/ 902416 w 1748953"/>
                <a:gd name="connsiteY2" fmla="*/ 26 h 1622368"/>
                <a:gd name="connsiteX3" fmla="*/ 1516067 w 1748953"/>
                <a:gd name="connsiteY3" fmla="*/ 1142922 h 1622368"/>
                <a:gd name="connsiteX4" fmla="*/ 1748953 w 1748953"/>
                <a:gd name="connsiteY4" fmla="*/ 1613704 h 1622368"/>
                <a:gd name="connsiteX0" fmla="*/ 0 w 1748953"/>
                <a:gd name="connsiteY0" fmla="*/ 1622368 h 1622368"/>
                <a:gd name="connsiteX1" fmla="*/ 244217 w 1748953"/>
                <a:gd name="connsiteY1" fmla="*/ 1144981 h 1622368"/>
                <a:gd name="connsiteX2" fmla="*/ 902416 w 1748953"/>
                <a:gd name="connsiteY2" fmla="*/ 26 h 1622368"/>
                <a:gd name="connsiteX3" fmla="*/ 1516067 w 1748953"/>
                <a:gd name="connsiteY3" fmla="*/ 1142922 h 1622368"/>
                <a:gd name="connsiteX4" fmla="*/ 1748953 w 1748953"/>
                <a:gd name="connsiteY4" fmla="*/ 1613704 h 1622368"/>
                <a:gd name="connsiteX0" fmla="*/ 0 w 1748953"/>
                <a:gd name="connsiteY0" fmla="*/ 1622342 h 1622342"/>
                <a:gd name="connsiteX1" fmla="*/ 244217 w 1748953"/>
                <a:gd name="connsiteY1" fmla="*/ 1144955 h 1622342"/>
                <a:gd name="connsiteX2" fmla="*/ 902416 w 1748953"/>
                <a:gd name="connsiteY2" fmla="*/ 0 h 1622342"/>
                <a:gd name="connsiteX3" fmla="*/ 1516067 w 1748953"/>
                <a:gd name="connsiteY3" fmla="*/ 1142896 h 1622342"/>
                <a:gd name="connsiteX4" fmla="*/ 1748953 w 1748953"/>
                <a:gd name="connsiteY4" fmla="*/ 1613678 h 162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953" h="1622342">
                  <a:moveTo>
                    <a:pt x="0" y="1622342"/>
                  </a:moveTo>
                  <a:cubicBezTo>
                    <a:pt x="101454" y="1414615"/>
                    <a:pt x="172855" y="1293024"/>
                    <a:pt x="244217" y="1144955"/>
                  </a:cubicBezTo>
                  <a:cubicBezTo>
                    <a:pt x="415523" y="580443"/>
                    <a:pt x="506936" y="25646"/>
                    <a:pt x="902416" y="0"/>
                  </a:cubicBezTo>
                  <a:cubicBezTo>
                    <a:pt x="1342697" y="21304"/>
                    <a:pt x="1420377" y="880479"/>
                    <a:pt x="1516067" y="1142896"/>
                  </a:cubicBezTo>
                  <a:cubicBezTo>
                    <a:pt x="1611757" y="1335219"/>
                    <a:pt x="1650042" y="1410145"/>
                    <a:pt x="1748953" y="1613678"/>
                  </a:cubicBezTo>
                </a:path>
              </a:pathLst>
            </a:cu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altLang="zh-CN" sz="1798" dirty="0"/>
            </a:p>
          </p:txBody>
        </p:sp>
        <p:cxnSp>
          <p:nvCxnSpPr>
            <p:cNvPr id="53" name="直接连接符 52"/>
            <p:cNvCxnSpPr/>
            <p:nvPr/>
          </p:nvCxnSpPr>
          <p:spPr bwMode="auto">
            <a:xfrm flipH="1">
              <a:off x="8554788" y="5546816"/>
              <a:ext cx="508151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 bwMode="auto">
            <a:xfrm flipH="1">
              <a:off x="11196092" y="5546816"/>
              <a:ext cx="52134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 bwMode="auto">
            <a:xfrm>
              <a:off x="8552064" y="5555510"/>
              <a:ext cx="3165368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20"/>
            <p:cNvSpPr txBox="1">
              <a:spLocks noChangeArrowheads="1"/>
            </p:cNvSpPr>
            <p:nvPr/>
          </p:nvSpPr>
          <p:spPr bwMode="auto">
            <a:xfrm>
              <a:off x="8061980" y="5204638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2.5</a:t>
              </a:r>
            </a:p>
          </p:txBody>
        </p:sp>
        <p:sp>
          <p:nvSpPr>
            <p:cNvPr id="150" name="TextBox 20"/>
            <p:cNvSpPr txBox="1">
              <a:spLocks noChangeArrowheads="1"/>
            </p:cNvSpPr>
            <p:nvPr/>
          </p:nvSpPr>
          <p:spPr bwMode="auto">
            <a:xfrm>
              <a:off x="8061980" y="4998190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151" name="TextBox 20"/>
            <p:cNvSpPr txBox="1">
              <a:spLocks noChangeArrowheads="1"/>
            </p:cNvSpPr>
            <p:nvPr/>
          </p:nvSpPr>
          <p:spPr bwMode="auto">
            <a:xfrm>
              <a:off x="8061980" y="4757439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7.5</a:t>
              </a:r>
            </a:p>
          </p:txBody>
        </p:sp>
        <p:sp>
          <p:nvSpPr>
            <p:cNvPr id="152" name="TextBox 20"/>
            <p:cNvSpPr txBox="1">
              <a:spLocks noChangeArrowheads="1"/>
            </p:cNvSpPr>
            <p:nvPr/>
          </p:nvSpPr>
          <p:spPr bwMode="auto">
            <a:xfrm>
              <a:off x="8061980" y="4556655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</a:p>
          </p:txBody>
        </p:sp>
        <p:sp>
          <p:nvSpPr>
            <p:cNvPr id="153" name="TextBox 20"/>
            <p:cNvSpPr txBox="1">
              <a:spLocks noChangeArrowheads="1"/>
            </p:cNvSpPr>
            <p:nvPr/>
          </p:nvSpPr>
          <p:spPr bwMode="auto">
            <a:xfrm>
              <a:off x="8061980" y="4333438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12.5</a:t>
              </a:r>
            </a:p>
          </p:txBody>
        </p:sp>
        <p:sp>
          <p:nvSpPr>
            <p:cNvPr id="154" name="TextBox 20"/>
            <p:cNvSpPr txBox="1">
              <a:spLocks noChangeArrowheads="1"/>
            </p:cNvSpPr>
            <p:nvPr/>
          </p:nvSpPr>
          <p:spPr bwMode="auto">
            <a:xfrm>
              <a:off x="8061980" y="4126993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</a:p>
          </p:txBody>
        </p:sp>
        <p:sp>
          <p:nvSpPr>
            <p:cNvPr id="155" name="TextBox 20"/>
            <p:cNvSpPr txBox="1">
              <a:spLocks noChangeArrowheads="1"/>
            </p:cNvSpPr>
            <p:nvPr/>
          </p:nvSpPr>
          <p:spPr bwMode="auto">
            <a:xfrm>
              <a:off x="8061980" y="3886241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17.5</a:t>
              </a:r>
            </a:p>
          </p:txBody>
        </p:sp>
        <p:sp>
          <p:nvSpPr>
            <p:cNvPr id="156" name="TextBox 20"/>
            <p:cNvSpPr txBox="1">
              <a:spLocks noChangeArrowheads="1"/>
            </p:cNvSpPr>
            <p:nvPr/>
          </p:nvSpPr>
          <p:spPr bwMode="auto">
            <a:xfrm>
              <a:off x="8061980" y="3646526"/>
              <a:ext cx="498495" cy="25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pt-BR" altLang="zh-CN" sz="1048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</a:t>
              </a:r>
            </a:p>
          </p:txBody>
        </p:sp>
        <p:sp>
          <p:nvSpPr>
            <p:cNvPr id="158" name="TextBox 20"/>
            <p:cNvSpPr txBox="1">
              <a:spLocks noChangeArrowheads="1"/>
            </p:cNvSpPr>
            <p:nvPr/>
          </p:nvSpPr>
          <p:spPr bwMode="auto">
            <a:xfrm>
              <a:off x="9481158" y="5561027"/>
              <a:ext cx="128753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pt-BR" altLang="zh-CN" sz="9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10:00 12:00 14:00</a:t>
              </a:r>
            </a:p>
          </p:txBody>
        </p:sp>
        <p:sp>
          <p:nvSpPr>
            <p:cNvPr id="162" name="矩形 161"/>
            <p:cNvSpPr/>
            <p:nvPr/>
          </p:nvSpPr>
          <p:spPr>
            <a:xfrm>
              <a:off x="9320448" y="5240113"/>
              <a:ext cx="164525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086364"/>
              <a:r>
                <a:rPr lang="pt-BR" altLang="zh-CN" sz="1399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Ganho</a:t>
              </a:r>
            </a:p>
          </p:txBody>
        </p:sp>
        <p:cxnSp>
          <p:nvCxnSpPr>
            <p:cNvPr id="163" name="直接连接符 162"/>
            <p:cNvCxnSpPr/>
            <p:nvPr/>
          </p:nvCxnSpPr>
          <p:spPr>
            <a:xfrm flipH="1">
              <a:off x="9296400" y="5394493"/>
              <a:ext cx="576264" cy="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>
              <a:off x="10446544" y="5394002"/>
              <a:ext cx="519161" cy="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75F6651-402E-4A05-AD48-EA2E3C9C5E28}"/>
              </a:ext>
            </a:extLst>
          </p:cNvPr>
          <p:cNvGrpSpPr/>
          <p:nvPr/>
        </p:nvGrpSpPr>
        <p:grpSpPr>
          <a:xfrm flipH="1">
            <a:off x="9506" y="-268652"/>
            <a:ext cx="6729150" cy="7423864"/>
            <a:chOff x="5453509" y="-271523"/>
            <a:chExt cx="6733729" cy="7428914"/>
          </a:xfrm>
        </p:grpSpPr>
        <p:sp>
          <p:nvSpPr>
            <p:cNvPr id="43" name="矩形 16">
              <a:extLst>
                <a:ext uri="{FF2B5EF4-FFF2-40B4-BE49-F238E27FC236}">
                  <a16:creationId xmlns:a16="http://schemas.microsoft.com/office/drawing/2014/main" id="{0377FDE2-2CA4-4EDB-ABD1-E54AB1344D0B}"/>
                </a:ext>
              </a:extLst>
            </p:cNvPr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59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4" name="Freihandform 29">
              <a:extLst>
                <a:ext uri="{FF2B5EF4-FFF2-40B4-BE49-F238E27FC236}">
                  <a16:creationId xmlns:a16="http://schemas.microsoft.com/office/drawing/2014/main" id="{088DEE2D-62F6-4594-9A15-0528D0E35448}"/>
                </a:ext>
              </a:extLst>
            </p:cNvPr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8" dirty="0"/>
            </a:p>
          </p:txBody>
        </p:sp>
        <p:sp>
          <p:nvSpPr>
            <p:cNvPr id="45" name="Freihandform 29">
              <a:extLst>
                <a:ext uri="{FF2B5EF4-FFF2-40B4-BE49-F238E27FC236}">
                  <a16:creationId xmlns:a16="http://schemas.microsoft.com/office/drawing/2014/main" id="{BABE0162-32B5-43A8-9ED6-A8BC1D46A51D}"/>
                </a:ext>
              </a:extLst>
            </p:cNvPr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8" dirty="0"/>
            </a:p>
          </p:txBody>
        </p:sp>
      </p:grpSp>
      <p:sp>
        <p:nvSpPr>
          <p:cNvPr id="48" name="TextBox 4">
            <a:extLst>
              <a:ext uri="{FF2B5EF4-FFF2-40B4-BE49-F238E27FC236}">
                <a16:creationId xmlns:a16="http://schemas.microsoft.com/office/drawing/2014/main" id="{ECFB65E9-1322-44A4-BB4A-21D5C7CAAE56}"/>
              </a:ext>
            </a:extLst>
          </p:cNvPr>
          <p:cNvSpPr txBox="1"/>
          <p:nvPr/>
        </p:nvSpPr>
        <p:spPr>
          <a:xfrm>
            <a:off x="449533" y="980827"/>
            <a:ext cx="4905884" cy="168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s-ES" altLang="zh-CN" sz="3198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MAYOR RANGO DE OPERACIÓN DIARIO
</a:t>
            </a:r>
            <a:endParaRPr lang="pt-BR" altLang="zh-CN" sz="3198" b="1" dirty="0">
              <a:solidFill>
                <a:srgbClr val="595959"/>
              </a:solidFill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22C14A3-10FD-471D-8A71-6FE32007868E}"/>
              </a:ext>
            </a:extLst>
          </p:cNvPr>
          <p:cNvSpPr/>
          <p:nvPr/>
        </p:nvSpPr>
        <p:spPr>
          <a:xfrm>
            <a:off x="284978" y="2756763"/>
            <a:ext cx="6190301" cy="253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29" indent="-34272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Menor tensión de arranque en el mercado</a:t>
            </a:r>
            <a:r>
              <a:rPr lang="pt-BR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pt-BR" altLang="zh-CN" sz="1799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50V</a:t>
            </a:r>
          </a:p>
          <a:p>
            <a:pPr marL="342729" indent="-34272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Amplia gama de </a:t>
            </a:r>
            <a:r>
              <a:rPr lang="pt-BR" altLang="zh-CN" sz="1799" dirty="0" err="1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funcionamiento</a:t>
            </a:r>
            <a:r>
              <a:rPr lang="pt-BR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de MPPT: </a:t>
            </a:r>
            <a:r>
              <a:rPr lang="pt-BR" altLang="zh-CN" sz="1799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40~560V</a:t>
            </a:r>
          </a:p>
          <a:p>
            <a:pPr marL="342729" indent="-34272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zh-CN" sz="1799" dirty="0" err="1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Funcionamiento</a:t>
            </a:r>
            <a:r>
              <a:rPr lang="pt-BR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pt-BR" altLang="zh-CN" sz="1799" dirty="0" err="1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en</a:t>
            </a:r>
            <a:r>
              <a:rPr lang="pt-BR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condiciones de </a:t>
            </a:r>
            <a:r>
              <a:rPr lang="pt-BR" altLang="zh-CN" sz="1799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baja </a:t>
            </a:r>
            <a:r>
              <a:rPr lang="pt-BR" altLang="zh-CN" sz="1799" b="1" dirty="0" err="1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irradiación</a:t>
            </a:r>
            <a:endParaRPr lang="pt-BR" altLang="zh-CN" sz="1799" b="1" dirty="0">
              <a:solidFill>
                <a:srgbClr val="FFC000"/>
              </a:solidFill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729" indent="-34272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zh-CN" sz="1799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Mayor generación de energía</a:t>
            </a:r>
            <a:endParaRPr lang="pt-BR" altLang="zh-CN" sz="1799" b="1" dirty="0">
              <a:solidFill>
                <a:srgbClr val="FFC000"/>
              </a:solidFill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7" name="图片 3">
            <a:extLst>
              <a:ext uri="{FF2B5EF4-FFF2-40B4-BE49-F238E27FC236}">
                <a16:creationId xmlns:a16="http://schemas.microsoft.com/office/drawing/2014/main" id="{DFFBDA0A-A59F-4344-BA1E-5E164775B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09" y="196483"/>
            <a:ext cx="6045066" cy="4030044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FB2A73BA-00F1-8DEA-DC0D-348A5B34ADDF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53307B26-71B0-320F-13D2-3EE997FB4CFA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BCC3545-7172-C445-54C0-F2918ACFEF93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8" name="Imagen 17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526E87B0-E6CE-BA6A-7383-8AD1294A6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9" name="Imagen 18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713A0393-989D-ECD4-5B01-3E3169ED6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17B8F8C0-865D-5CCE-DA82-2A02C5BC780C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F74A4EFC-DBE4-8951-E9A0-5F1D7D40D775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D04CED31-D367-B2A9-2656-99511FD30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3" name="Imagen 22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9E32D3E6-E024-912B-3273-2E8F30967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58094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" y="2233"/>
            <a:ext cx="12185652" cy="6860475"/>
          </a:xfrm>
          <a:prstGeom prst="rect">
            <a:avLst/>
          </a:prstGeom>
        </p:spPr>
      </p:pic>
      <p:grpSp>
        <p:nvGrpSpPr>
          <p:cNvPr id="213" name="组合 212"/>
          <p:cNvGrpSpPr/>
          <p:nvPr/>
        </p:nvGrpSpPr>
        <p:grpSpPr>
          <a:xfrm>
            <a:off x="8540298" y="717853"/>
            <a:ext cx="3190649" cy="1399879"/>
            <a:chOff x="8660173" y="387734"/>
            <a:chExt cx="3192727" cy="1400791"/>
          </a:xfrm>
        </p:grpSpPr>
        <p:sp>
          <p:nvSpPr>
            <p:cNvPr id="190" name="Freeform 6"/>
            <p:cNvSpPr>
              <a:spLocks/>
            </p:cNvSpPr>
            <p:nvPr/>
          </p:nvSpPr>
          <p:spPr bwMode="auto">
            <a:xfrm>
              <a:off x="11771828" y="609219"/>
              <a:ext cx="81072" cy="65192"/>
            </a:xfrm>
            <a:custGeom>
              <a:avLst/>
              <a:gdLst>
                <a:gd name="T0" fmla="*/ 48 w 97"/>
                <a:gd name="T1" fmla="*/ 0 h 78"/>
                <a:gd name="T2" fmla="*/ 60 w 97"/>
                <a:gd name="T3" fmla="*/ 29 h 78"/>
                <a:gd name="T4" fmla="*/ 97 w 97"/>
                <a:gd name="T5" fmla="*/ 29 h 78"/>
                <a:gd name="T6" fmla="*/ 66 w 97"/>
                <a:gd name="T7" fmla="*/ 49 h 78"/>
                <a:gd name="T8" fmla="*/ 78 w 97"/>
                <a:gd name="T9" fmla="*/ 78 h 78"/>
                <a:gd name="T10" fmla="*/ 48 w 97"/>
                <a:gd name="T11" fmla="*/ 60 h 78"/>
                <a:gd name="T12" fmla="*/ 17 w 97"/>
                <a:gd name="T13" fmla="*/ 78 h 78"/>
                <a:gd name="T14" fmla="*/ 29 w 97"/>
                <a:gd name="T15" fmla="*/ 49 h 78"/>
                <a:gd name="T16" fmla="*/ 0 w 97"/>
                <a:gd name="T17" fmla="*/ 29 h 78"/>
                <a:gd name="T18" fmla="*/ 37 w 97"/>
                <a:gd name="T19" fmla="*/ 29 h 78"/>
                <a:gd name="T20" fmla="*/ 48 w 97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78">
                  <a:moveTo>
                    <a:pt x="48" y="0"/>
                  </a:moveTo>
                  <a:lnTo>
                    <a:pt x="60" y="29"/>
                  </a:lnTo>
                  <a:lnTo>
                    <a:pt x="97" y="29"/>
                  </a:lnTo>
                  <a:lnTo>
                    <a:pt x="66" y="49"/>
                  </a:lnTo>
                  <a:lnTo>
                    <a:pt x="78" y="78"/>
                  </a:lnTo>
                  <a:lnTo>
                    <a:pt x="48" y="60"/>
                  </a:lnTo>
                  <a:lnTo>
                    <a:pt x="17" y="78"/>
                  </a:lnTo>
                  <a:lnTo>
                    <a:pt x="29" y="49"/>
                  </a:lnTo>
                  <a:lnTo>
                    <a:pt x="0" y="29"/>
                  </a:lnTo>
                  <a:lnTo>
                    <a:pt x="37" y="2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196" name="Freeform 12"/>
            <p:cNvSpPr>
              <a:spLocks/>
            </p:cNvSpPr>
            <p:nvPr/>
          </p:nvSpPr>
          <p:spPr bwMode="auto">
            <a:xfrm>
              <a:off x="11532791" y="387734"/>
              <a:ext cx="81072" cy="65192"/>
            </a:xfrm>
            <a:custGeom>
              <a:avLst/>
              <a:gdLst>
                <a:gd name="T0" fmla="*/ 48 w 97"/>
                <a:gd name="T1" fmla="*/ 0 h 78"/>
                <a:gd name="T2" fmla="*/ 60 w 97"/>
                <a:gd name="T3" fmla="*/ 29 h 78"/>
                <a:gd name="T4" fmla="*/ 97 w 97"/>
                <a:gd name="T5" fmla="*/ 29 h 78"/>
                <a:gd name="T6" fmla="*/ 68 w 97"/>
                <a:gd name="T7" fmla="*/ 47 h 78"/>
                <a:gd name="T8" fmla="*/ 79 w 97"/>
                <a:gd name="T9" fmla="*/ 78 h 78"/>
                <a:gd name="T10" fmla="*/ 48 w 97"/>
                <a:gd name="T11" fmla="*/ 58 h 78"/>
                <a:gd name="T12" fmla="*/ 19 w 97"/>
                <a:gd name="T13" fmla="*/ 78 h 78"/>
                <a:gd name="T14" fmla="*/ 30 w 97"/>
                <a:gd name="T15" fmla="*/ 47 h 78"/>
                <a:gd name="T16" fmla="*/ 0 w 97"/>
                <a:gd name="T17" fmla="*/ 29 h 78"/>
                <a:gd name="T18" fmla="*/ 37 w 97"/>
                <a:gd name="T19" fmla="*/ 29 h 78"/>
                <a:gd name="T20" fmla="*/ 48 w 97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78">
                  <a:moveTo>
                    <a:pt x="48" y="0"/>
                  </a:moveTo>
                  <a:lnTo>
                    <a:pt x="60" y="29"/>
                  </a:lnTo>
                  <a:lnTo>
                    <a:pt x="97" y="29"/>
                  </a:lnTo>
                  <a:lnTo>
                    <a:pt x="68" y="47"/>
                  </a:lnTo>
                  <a:lnTo>
                    <a:pt x="79" y="78"/>
                  </a:lnTo>
                  <a:lnTo>
                    <a:pt x="48" y="58"/>
                  </a:lnTo>
                  <a:lnTo>
                    <a:pt x="19" y="78"/>
                  </a:lnTo>
                  <a:lnTo>
                    <a:pt x="30" y="47"/>
                  </a:lnTo>
                  <a:lnTo>
                    <a:pt x="0" y="29"/>
                  </a:lnTo>
                  <a:lnTo>
                    <a:pt x="37" y="2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198" name="Freeform 14"/>
            <p:cNvSpPr>
              <a:spLocks/>
            </p:cNvSpPr>
            <p:nvPr/>
          </p:nvSpPr>
          <p:spPr bwMode="auto">
            <a:xfrm>
              <a:off x="11730873" y="1346389"/>
              <a:ext cx="81072" cy="66864"/>
            </a:xfrm>
            <a:custGeom>
              <a:avLst/>
              <a:gdLst>
                <a:gd name="T0" fmla="*/ 49 w 97"/>
                <a:gd name="T1" fmla="*/ 0 h 80"/>
                <a:gd name="T2" fmla="*/ 60 w 97"/>
                <a:gd name="T3" fmla="*/ 31 h 80"/>
                <a:gd name="T4" fmla="*/ 97 w 97"/>
                <a:gd name="T5" fmla="*/ 31 h 80"/>
                <a:gd name="T6" fmla="*/ 66 w 97"/>
                <a:gd name="T7" fmla="*/ 49 h 80"/>
                <a:gd name="T8" fmla="*/ 78 w 97"/>
                <a:gd name="T9" fmla="*/ 80 h 80"/>
                <a:gd name="T10" fmla="*/ 49 w 97"/>
                <a:gd name="T11" fmla="*/ 60 h 80"/>
                <a:gd name="T12" fmla="*/ 18 w 97"/>
                <a:gd name="T13" fmla="*/ 80 h 80"/>
                <a:gd name="T14" fmla="*/ 29 w 97"/>
                <a:gd name="T15" fmla="*/ 49 h 80"/>
                <a:gd name="T16" fmla="*/ 0 w 97"/>
                <a:gd name="T17" fmla="*/ 31 h 80"/>
                <a:gd name="T18" fmla="*/ 37 w 97"/>
                <a:gd name="T19" fmla="*/ 31 h 80"/>
                <a:gd name="T20" fmla="*/ 49 w 97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80">
                  <a:moveTo>
                    <a:pt x="49" y="0"/>
                  </a:moveTo>
                  <a:lnTo>
                    <a:pt x="60" y="31"/>
                  </a:lnTo>
                  <a:lnTo>
                    <a:pt x="97" y="31"/>
                  </a:lnTo>
                  <a:lnTo>
                    <a:pt x="66" y="49"/>
                  </a:lnTo>
                  <a:lnTo>
                    <a:pt x="78" y="80"/>
                  </a:lnTo>
                  <a:lnTo>
                    <a:pt x="49" y="60"/>
                  </a:lnTo>
                  <a:lnTo>
                    <a:pt x="18" y="80"/>
                  </a:lnTo>
                  <a:lnTo>
                    <a:pt x="29" y="49"/>
                  </a:lnTo>
                  <a:lnTo>
                    <a:pt x="0" y="31"/>
                  </a:lnTo>
                  <a:lnTo>
                    <a:pt x="37" y="3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199" name="Freeform 15"/>
            <p:cNvSpPr>
              <a:spLocks/>
            </p:cNvSpPr>
            <p:nvPr/>
          </p:nvSpPr>
          <p:spPr bwMode="auto">
            <a:xfrm>
              <a:off x="11596311" y="799781"/>
              <a:ext cx="117848" cy="95280"/>
            </a:xfrm>
            <a:custGeom>
              <a:avLst/>
              <a:gdLst>
                <a:gd name="T0" fmla="*/ 70 w 141"/>
                <a:gd name="T1" fmla="*/ 0 h 114"/>
                <a:gd name="T2" fmla="*/ 88 w 141"/>
                <a:gd name="T3" fmla="*/ 44 h 114"/>
                <a:gd name="T4" fmla="*/ 141 w 141"/>
                <a:gd name="T5" fmla="*/ 44 h 114"/>
                <a:gd name="T6" fmla="*/ 97 w 141"/>
                <a:gd name="T7" fmla="*/ 70 h 114"/>
                <a:gd name="T8" fmla="*/ 114 w 141"/>
                <a:gd name="T9" fmla="*/ 114 h 114"/>
                <a:gd name="T10" fmla="*/ 70 w 141"/>
                <a:gd name="T11" fmla="*/ 86 h 114"/>
                <a:gd name="T12" fmla="*/ 28 w 141"/>
                <a:gd name="T13" fmla="*/ 114 h 114"/>
                <a:gd name="T14" fmla="*/ 44 w 141"/>
                <a:gd name="T15" fmla="*/ 70 h 114"/>
                <a:gd name="T16" fmla="*/ 0 w 141"/>
                <a:gd name="T17" fmla="*/ 44 h 114"/>
                <a:gd name="T18" fmla="*/ 54 w 141"/>
                <a:gd name="T19" fmla="*/ 44 h 114"/>
                <a:gd name="T20" fmla="*/ 70 w 141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14">
                  <a:moveTo>
                    <a:pt x="70" y="0"/>
                  </a:moveTo>
                  <a:lnTo>
                    <a:pt x="88" y="44"/>
                  </a:lnTo>
                  <a:lnTo>
                    <a:pt x="141" y="44"/>
                  </a:lnTo>
                  <a:lnTo>
                    <a:pt x="97" y="70"/>
                  </a:lnTo>
                  <a:lnTo>
                    <a:pt x="114" y="114"/>
                  </a:lnTo>
                  <a:lnTo>
                    <a:pt x="70" y="86"/>
                  </a:lnTo>
                  <a:lnTo>
                    <a:pt x="28" y="114"/>
                  </a:lnTo>
                  <a:lnTo>
                    <a:pt x="44" y="70"/>
                  </a:lnTo>
                  <a:lnTo>
                    <a:pt x="0" y="44"/>
                  </a:lnTo>
                  <a:lnTo>
                    <a:pt x="54" y="4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200" name="Freeform 16"/>
            <p:cNvSpPr>
              <a:spLocks/>
            </p:cNvSpPr>
            <p:nvPr/>
          </p:nvSpPr>
          <p:spPr bwMode="auto">
            <a:xfrm>
              <a:off x="11596311" y="1694080"/>
              <a:ext cx="117848" cy="94445"/>
            </a:xfrm>
            <a:custGeom>
              <a:avLst/>
              <a:gdLst>
                <a:gd name="T0" fmla="*/ 70 w 141"/>
                <a:gd name="T1" fmla="*/ 0 h 113"/>
                <a:gd name="T2" fmla="*/ 88 w 141"/>
                <a:gd name="T3" fmla="*/ 43 h 113"/>
                <a:gd name="T4" fmla="*/ 141 w 141"/>
                <a:gd name="T5" fmla="*/ 43 h 113"/>
                <a:gd name="T6" fmla="*/ 97 w 141"/>
                <a:gd name="T7" fmla="*/ 70 h 113"/>
                <a:gd name="T8" fmla="*/ 114 w 141"/>
                <a:gd name="T9" fmla="*/ 113 h 113"/>
                <a:gd name="T10" fmla="*/ 70 w 141"/>
                <a:gd name="T11" fmla="*/ 87 h 113"/>
                <a:gd name="T12" fmla="*/ 28 w 141"/>
                <a:gd name="T13" fmla="*/ 113 h 113"/>
                <a:gd name="T14" fmla="*/ 44 w 141"/>
                <a:gd name="T15" fmla="*/ 70 h 113"/>
                <a:gd name="T16" fmla="*/ 0 w 141"/>
                <a:gd name="T17" fmla="*/ 43 h 113"/>
                <a:gd name="T18" fmla="*/ 54 w 141"/>
                <a:gd name="T19" fmla="*/ 43 h 113"/>
                <a:gd name="T20" fmla="*/ 70 w 141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13">
                  <a:moveTo>
                    <a:pt x="70" y="0"/>
                  </a:moveTo>
                  <a:lnTo>
                    <a:pt x="88" y="43"/>
                  </a:lnTo>
                  <a:lnTo>
                    <a:pt x="141" y="43"/>
                  </a:lnTo>
                  <a:lnTo>
                    <a:pt x="97" y="70"/>
                  </a:lnTo>
                  <a:lnTo>
                    <a:pt x="114" y="113"/>
                  </a:lnTo>
                  <a:lnTo>
                    <a:pt x="70" y="87"/>
                  </a:lnTo>
                  <a:lnTo>
                    <a:pt x="28" y="113"/>
                  </a:lnTo>
                  <a:lnTo>
                    <a:pt x="44" y="70"/>
                  </a:lnTo>
                  <a:lnTo>
                    <a:pt x="0" y="43"/>
                  </a:lnTo>
                  <a:lnTo>
                    <a:pt x="54" y="4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204" name="Freeform 20"/>
            <p:cNvSpPr>
              <a:spLocks/>
            </p:cNvSpPr>
            <p:nvPr/>
          </p:nvSpPr>
          <p:spPr bwMode="auto">
            <a:xfrm>
              <a:off x="10573737" y="812825"/>
              <a:ext cx="738574" cy="705523"/>
            </a:xfrm>
            <a:custGeom>
              <a:avLst/>
              <a:gdLst>
                <a:gd name="T0" fmla="*/ 495 w 715"/>
                <a:gd name="T1" fmla="*/ 431 h 682"/>
                <a:gd name="T2" fmla="*/ 432 w 715"/>
                <a:gd name="T3" fmla="*/ 0 h 682"/>
                <a:gd name="T4" fmla="*/ 484 w 715"/>
                <a:gd name="T5" fmla="*/ 24 h 682"/>
                <a:gd name="T6" fmla="*/ 595 w 715"/>
                <a:gd name="T7" fmla="*/ 487 h 682"/>
                <a:gd name="T8" fmla="*/ 47 w 715"/>
                <a:gd name="T9" fmla="*/ 580 h 682"/>
                <a:gd name="T10" fmla="*/ 0 w 715"/>
                <a:gd name="T11" fmla="*/ 549 h 682"/>
                <a:gd name="T12" fmla="*/ 495 w 715"/>
                <a:gd name="T13" fmla="*/ 431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5" h="682">
                  <a:moveTo>
                    <a:pt x="495" y="431"/>
                  </a:moveTo>
                  <a:cubicBezTo>
                    <a:pt x="604" y="292"/>
                    <a:pt x="574" y="109"/>
                    <a:pt x="432" y="0"/>
                  </a:cubicBezTo>
                  <a:cubicBezTo>
                    <a:pt x="450" y="7"/>
                    <a:pt x="467" y="15"/>
                    <a:pt x="484" y="24"/>
                  </a:cubicBezTo>
                  <a:cubicBezTo>
                    <a:pt x="666" y="126"/>
                    <a:pt x="715" y="333"/>
                    <a:pt x="595" y="487"/>
                  </a:cubicBezTo>
                  <a:cubicBezTo>
                    <a:pt x="474" y="641"/>
                    <a:pt x="229" y="682"/>
                    <a:pt x="47" y="580"/>
                  </a:cubicBezTo>
                  <a:cubicBezTo>
                    <a:pt x="30" y="571"/>
                    <a:pt x="15" y="560"/>
                    <a:pt x="0" y="549"/>
                  </a:cubicBezTo>
                  <a:cubicBezTo>
                    <a:pt x="174" y="617"/>
                    <a:pt x="386" y="570"/>
                    <a:pt x="495" y="431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189" name="Freeform 5"/>
            <p:cNvSpPr>
              <a:spLocks/>
            </p:cNvSpPr>
            <p:nvPr/>
          </p:nvSpPr>
          <p:spPr bwMode="auto">
            <a:xfrm>
              <a:off x="9834329" y="552386"/>
              <a:ext cx="81072" cy="65192"/>
            </a:xfrm>
            <a:custGeom>
              <a:avLst/>
              <a:gdLst>
                <a:gd name="T0" fmla="*/ 49 w 97"/>
                <a:gd name="T1" fmla="*/ 0 h 78"/>
                <a:gd name="T2" fmla="*/ 60 w 97"/>
                <a:gd name="T3" fmla="*/ 31 h 78"/>
                <a:gd name="T4" fmla="*/ 97 w 97"/>
                <a:gd name="T5" fmla="*/ 31 h 78"/>
                <a:gd name="T6" fmla="*/ 66 w 97"/>
                <a:gd name="T7" fmla="*/ 49 h 78"/>
                <a:gd name="T8" fmla="*/ 78 w 97"/>
                <a:gd name="T9" fmla="*/ 78 h 78"/>
                <a:gd name="T10" fmla="*/ 49 w 97"/>
                <a:gd name="T11" fmla="*/ 60 h 78"/>
                <a:gd name="T12" fmla="*/ 18 w 97"/>
                <a:gd name="T13" fmla="*/ 78 h 78"/>
                <a:gd name="T14" fmla="*/ 29 w 97"/>
                <a:gd name="T15" fmla="*/ 49 h 78"/>
                <a:gd name="T16" fmla="*/ 0 w 97"/>
                <a:gd name="T17" fmla="*/ 31 h 78"/>
                <a:gd name="T18" fmla="*/ 37 w 97"/>
                <a:gd name="T19" fmla="*/ 31 h 78"/>
                <a:gd name="T20" fmla="*/ 49 w 97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78">
                  <a:moveTo>
                    <a:pt x="49" y="0"/>
                  </a:moveTo>
                  <a:lnTo>
                    <a:pt x="60" y="31"/>
                  </a:lnTo>
                  <a:lnTo>
                    <a:pt x="97" y="31"/>
                  </a:lnTo>
                  <a:lnTo>
                    <a:pt x="66" y="49"/>
                  </a:lnTo>
                  <a:lnTo>
                    <a:pt x="78" y="78"/>
                  </a:lnTo>
                  <a:lnTo>
                    <a:pt x="49" y="60"/>
                  </a:lnTo>
                  <a:lnTo>
                    <a:pt x="18" y="78"/>
                  </a:lnTo>
                  <a:lnTo>
                    <a:pt x="29" y="49"/>
                  </a:lnTo>
                  <a:lnTo>
                    <a:pt x="0" y="31"/>
                  </a:lnTo>
                  <a:lnTo>
                    <a:pt x="37" y="3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191" name="Freeform 7"/>
            <p:cNvSpPr>
              <a:spLocks/>
            </p:cNvSpPr>
            <p:nvPr/>
          </p:nvSpPr>
          <p:spPr bwMode="auto">
            <a:xfrm>
              <a:off x="9671349" y="1446686"/>
              <a:ext cx="81072" cy="66028"/>
            </a:xfrm>
            <a:custGeom>
              <a:avLst/>
              <a:gdLst>
                <a:gd name="T0" fmla="*/ 49 w 97"/>
                <a:gd name="T1" fmla="*/ 0 h 79"/>
                <a:gd name="T2" fmla="*/ 60 w 97"/>
                <a:gd name="T3" fmla="*/ 30 h 79"/>
                <a:gd name="T4" fmla="*/ 97 w 97"/>
                <a:gd name="T5" fmla="*/ 30 h 79"/>
                <a:gd name="T6" fmla="*/ 67 w 97"/>
                <a:gd name="T7" fmla="*/ 48 h 79"/>
                <a:gd name="T8" fmla="*/ 78 w 97"/>
                <a:gd name="T9" fmla="*/ 79 h 79"/>
                <a:gd name="T10" fmla="*/ 49 w 97"/>
                <a:gd name="T11" fmla="*/ 59 h 79"/>
                <a:gd name="T12" fmla="*/ 18 w 97"/>
                <a:gd name="T13" fmla="*/ 79 h 79"/>
                <a:gd name="T14" fmla="*/ 29 w 97"/>
                <a:gd name="T15" fmla="*/ 48 h 79"/>
                <a:gd name="T16" fmla="*/ 0 w 97"/>
                <a:gd name="T17" fmla="*/ 30 h 79"/>
                <a:gd name="T18" fmla="*/ 37 w 97"/>
                <a:gd name="T19" fmla="*/ 30 h 79"/>
                <a:gd name="T20" fmla="*/ 49 w 97"/>
                <a:gd name="T2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79">
                  <a:moveTo>
                    <a:pt x="49" y="0"/>
                  </a:moveTo>
                  <a:lnTo>
                    <a:pt x="60" y="30"/>
                  </a:lnTo>
                  <a:lnTo>
                    <a:pt x="97" y="30"/>
                  </a:lnTo>
                  <a:lnTo>
                    <a:pt x="67" y="48"/>
                  </a:lnTo>
                  <a:lnTo>
                    <a:pt x="78" y="79"/>
                  </a:lnTo>
                  <a:lnTo>
                    <a:pt x="49" y="59"/>
                  </a:lnTo>
                  <a:lnTo>
                    <a:pt x="18" y="79"/>
                  </a:lnTo>
                  <a:lnTo>
                    <a:pt x="29" y="48"/>
                  </a:lnTo>
                  <a:lnTo>
                    <a:pt x="0" y="30"/>
                  </a:lnTo>
                  <a:lnTo>
                    <a:pt x="37" y="3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193" name="Freeform 9"/>
            <p:cNvSpPr>
              <a:spLocks/>
            </p:cNvSpPr>
            <p:nvPr/>
          </p:nvSpPr>
          <p:spPr bwMode="auto">
            <a:xfrm>
              <a:off x="10403749" y="983656"/>
              <a:ext cx="81909" cy="65192"/>
            </a:xfrm>
            <a:custGeom>
              <a:avLst/>
              <a:gdLst>
                <a:gd name="T0" fmla="*/ 49 w 98"/>
                <a:gd name="T1" fmla="*/ 0 h 78"/>
                <a:gd name="T2" fmla="*/ 61 w 98"/>
                <a:gd name="T3" fmla="*/ 29 h 78"/>
                <a:gd name="T4" fmla="*/ 98 w 98"/>
                <a:gd name="T5" fmla="*/ 29 h 78"/>
                <a:gd name="T6" fmla="*/ 67 w 98"/>
                <a:gd name="T7" fmla="*/ 47 h 78"/>
                <a:gd name="T8" fmla="*/ 80 w 98"/>
                <a:gd name="T9" fmla="*/ 78 h 78"/>
                <a:gd name="T10" fmla="*/ 49 w 98"/>
                <a:gd name="T11" fmla="*/ 58 h 78"/>
                <a:gd name="T12" fmla="*/ 18 w 98"/>
                <a:gd name="T13" fmla="*/ 78 h 78"/>
                <a:gd name="T14" fmla="*/ 31 w 98"/>
                <a:gd name="T15" fmla="*/ 47 h 78"/>
                <a:gd name="T16" fmla="*/ 0 w 98"/>
                <a:gd name="T17" fmla="*/ 29 h 78"/>
                <a:gd name="T18" fmla="*/ 38 w 98"/>
                <a:gd name="T19" fmla="*/ 29 h 78"/>
                <a:gd name="T20" fmla="*/ 49 w 98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78">
                  <a:moveTo>
                    <a:pt x="49" y="0"/>
                  </a:moveTo>
                  <a:lnTo>
                    <a:pt x="61" y="29"/>
                  </a:lnTo>
                  <a:lnTo>
                    <a:pt x="98" y="29"/>
                  </a:lnTo>
                  <a:lnTo>
                    <a:pt x="67" y="47"/>
                  </a:lnTo>
                  <a:lnTo>
                    <a:pt x="80" y="78"/>
                  </a:lnTo>
                  <a:lnTo>
                    <a:pt x="49" y="58"/>
                  </a:lnTo>
                  <a:lnTo>
                    <a:pt x="18" y="78"/>
                  </a:lnTo>
                  <a:lnTo>
                    <a:pt x="31" y="47"/>
                  </a:lnTo>
                  <a:lnTo>
                    <a:pt x="0" y="29"/>
                  </a:lnTo>
                  <a:lnTo>
                    <a:pt x="38" y="29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195" name="Freeform 11"/>
            <p:cNvSpPr>
              <a:spLocks/>
            </p:cNvSpPr>
            <p:nvPr/>
          </p:nvSpPr>
          <p:spPr bwMode="auto">
            <a:xfrm>
              <a:off x="10403749" y="387734"/>
              <a:ext cx="81909" cy="66864"/>
            </a:xfrm>
            <a:custGeom>
              <a:avLst/>
              <a:gdLst>
                <a:gd name="T0" fmla="*/ 49 w 98"/>
                <a:gd name="T1" fmla="*/ 0 h 80"/>
                <a:gd name="T2" fmla="*/ 61 w 98"/>
                <a:gd name="T3" fmla="*/ 31 h 80"/>
                <a:gd name="T4" fmla="*/ 98 w 98"/>
                <a:gd name="T5" fmla="*/ 31 h 80"/>
                <a:gd name="T6" fmla="*/ 67 w 98"/>
                <a:gd name="T7" fmla="*/ 49 h 80"/>
                <a:gd name="T8" fmla="*/ 80 w 98"/>
                <a:gd name="T9" fmla="*/ 80 h 80"/>
                <a:gd name="T10" fmla="*/ 49 w 98"/>
                <a:gd name="T11" fmla="*/ 60 h 80"/>
                <a:gd name="T12" fmla="*/ 18 w 98"/>
                <a:gd name="T13" fmla="*/ 80 h 80"/>
                <a:gd name="T14" fmla="*/ 31 w 98"/>
                <a:gd name="T15" fmla="*/ 49 h 80"/>
                <a:gd name="T16" fmla="*/ 0 w 98"/>
                <a:gd name="T17" fmla="*/ 31 h 80"/>
                <a:gd name="T18" fmla="*/ 38 w 98"/>
                <a:gd name="T19" fmla="*/ 31 h 80"/>
                <a:gd name="T20" fmla="*/ 49 w 98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80">
                  <a:moveTo>
                    <a:pt x="49" y="0"/>
                  </a:moveTo>
                  <a:lnTo>
                    <a:pt x="61" y="31"/>
                  </a:lnTo>
                  <a:lnTo>
                    <a:pt x="98" y="31"/>
                  </a:lnTo>
                  <a:lnTo>
                    <a:pt x="67" y="49"/>
                  </a:lnTo>
                  <a:lnTo>
                    <a:pt x="80" y="80"/>
                  </a:lnTo>
                  <a:lnTo>
                    <a:pt x="49" y="60"/>
                  </a:lnTo>
                  <a:lnTo>
                    <a:pt x="18" y="80"/>
                  </a:lnTo>
                  <a:lnTo>
                    <a:pt x="31" y="49"/>
                  </a:lnTo>
                  <a:lnTo>
                    <a:pt x="0" y="31"/>
                  </a:lnTo>
                  <a:lnTo>
                    <a:pt x="38" y="3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202" name="Freeform 18"/>
            <p:cNvSpPr>
              <a:spLocks/>
            </p:cNvSpPr>
            <p:nvPr/>
          </p:nvSpPr>
          <p:spPr bwMode="auto">
            <a:xfrm>
              <a:off x="9095298" y="968611"/>
              <a:ext cx="117848" cy="95281"/>
            </a:xfrm>
            <a:custGeom>
              <a:avLst/>
              <a:gdLst>
                <a:gd name="T0" fmla="*/ 71 w 141"/>
                <a:gd name="T1" fmla="*/ 0 h 114"/>
                <a:gd name="T2" fmla="*/ 88 w 141"/>
                <a:gd name="T3" fmla="*/ 44 h 114"/>
                <a:gd name="T4" fmla="*/ 141 w 141"/>
                <a:gd name="T5" fmla="*/ 44 h 114"/>
                <a:gd name="T6" fmla="*/ 97 w 141"/>
                <a:gd name="T7" fmla="*/ 70 h 114"/>
                <a:gd name="T8" fmla="*/ 114 w 141"/>
                <a:gd name="T9" fmla="*/ 114 h 114"/>
                <a:gd name="T10" fmla="*/ 71 w 141"/>
                <a:gd name="T11" fmla="*/ 86 h 114"/>
                <a:gd name="T12" fmla="*/ 27 w 141"/>
                <a:gd name="T13" fmla="*/ 114 h 114"/>
                <a:gd name="T14" fmla="*/ 44 w 141"/>
                <a:gd name="T15" fmla="*/ 70 h 114"/>
                <a:gd name="T16" fmla="*/ 0 w 141"/>
                <a:gd name="T17" fmla="*/ 44 h 114"/>
                <a:gd name="T18" fmla="*/ 53 w 141"/>
                <a:gd name="T19" fmla="*/ 44 h 114"/>
                <a:gd name="T20" fmla="*/ 71 w 141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14">
                  <a:moveTo>
                    <a:pt x="71" y="0"/>
                  </a:moveTo>
                  <a:lnTo>
                    <a:pt x="88" y="44"/>
                  </a:lnTo>
                  <a:lnTo>
                    <a:pt x="141" y="44"/>
                  </a:lnTo>
                  <a:lnTo>
                    <a:pt x="97" y="70"/>
                  </a:lnTo>
                  <a:lnTo>
                    <a:pt x="114" y="114"/>
                  </a:lnTo>
                  <a:lnTo>
                    <a:pt x="71" y="86"/>
                  </a:lnTo>
                  <a:lnTo>
                    <a:pt x="27" y="114"/>
                  </a:lnTo>
                  <a:lnTo>
                    <a:pt x="44" y="70"/>
                  </a:lnTo>
                  <a:lnTo>
                    <a:pt x="0" y="44"/>
                  </a:lnTo>
                  <a:lnTo>
                    <a:pt x="53" y="4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207" name="Freeform 5"/>
            <p:cNvSpPr>
              <a:spLocks/>
            </p:cNvSpPr>
            <p:nvPr/>
          </p:nvSpPr>
          <p:spPr bwMode="auto">
            <a:xfrm>
              <a:off x="9399205" y="617578"/>
              <a:ext cx="81072" cy="65192"/>
            </a:xfrm>
            <a:custGeom>
              <a:avLst/>
              <a:gdLst>
                <a:gd name="T0" fmla="*/ 49 w 97"/>
                <a:gd name="T1" fmla="*/ 0 h 78"/>
                <a:gd name="T2" fmla="*/ 60 w 97"/>
                <a:gd name="T3" fmla="*/ 31 h 78"/>
                <a:gd name="T4" fmla="*/ 97 w 97"/>
                <a:gd name="T5" fmla="*/ 31 h 78"/>
                <a:gd name="T6" fmla="*/ 66 w 97"/>
                <a:gd name="T7" fmla="*/ 49 h 78"/>
                <a:gd name="T8" fmla="*/ 78 w 97"/>
                <a:gd name="T9" fmla="*/ 78 h 78"/>
                <a:gd name="T10" fmla="*/ 49 w 97"/>
                <a:gd name="T11" fmla="*/ 60 h 78"/>
                <a:gd name="T12" fmla="*/ 18 w 97"/>
                <a:gd name="T13" fmla="*/ 78 h 78"/>
                <a:gd name="T14" fmla="*/ 29 w 97"/>
                <a:gd name="T15" fmla="*/ 49 h 78"/>
                <a:gd name="T16" fmla="*/ 0 w 97"/>
                <a:gd name="T17" fmla="*/ 31 h 78"/>
                <a:gd name="T18" fmla="*/ 37 w 97"/>
                <a:gd name="T19" fmla="*/ 31 h 78"/>
                <a:gd name="T20" fmla="*/ 49 w 97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78">
                  <a:moveTo>
                    <a:pt x="49" y="0"/>
                  </a:moveTo>
                  <a:lnTo>
                    <a:pt x="60" y="31"/>
                  </a:lnTo>
                  <a:lnTo>
                    <a:pt x="97" y="31"/>
                  </a:lnTo>
                  <a:lnTo>
                    <a:pt x="66" y="49"/>
                  </a:lnTo>
                  <a:lnTo>
                    <a:pt x="78" y="78"/>
                  </a:lnTo>
                  <a:lnTo>
                    <a:pt x="49" y="60"/>
                  </a:lnTo>
                  <a:lnTo>
                    <a:pt x="18" y="78"/>
                  </a:lnTo>
                  <a:lnTo>
                    <a:pt x="29" y="49"/>
                  </a:lnTo>
                  <a:lnTo>
                    <a:pt x="0" y="31"/>
                  </a:lnTo>
                  <a:lnTo>
                    <a:pt x="37" y="3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208" name="Freeform 7"/>
            <p:cNvSpPr>
              <a:spLocks/>
            </p:cNvSpPr>
            <p:nvPr/>
          </p:nvSpPr>
          <p:spPr bwMode="auto">
            <a:xfrm>
              <a:off x="9236225" y="1511878"/>
              <a:ext cx="81072" cy="66028"/>
            </a:xfrm>
            <a:custGeom>
              <a:avLst/>
              <a:gdLst>
                <a:gd name="T0" fmla="*/ 49 w 97"/>
                <a:gd name="T1" fmla="*/ 0 h 79"/>
                <a:gd name="T2" fmla="*/ 60 w 97"/>
                <a:gd name="T3" fmla="*/ 30 h 79"/>
                <a:gd name="T4" fmla="*/ 97 w 97"/>
                <a:gd name="T5" fmla="*/ 30 h 79"/>
                <a:gd name="T6" fmla="*/ 67 w 97"/>
                <a:gd name="T7" fmla="*/ 48 h 79"/>
                <a:gd name="T8" fmla="*/ 78 w 97"/>
                <a:gd name="T9" fmla="*/ 79 h 79"/>
                <a:gd name="T10" fmla="*/ 49 w 97"/>
                <a:gd name="T11" fmla="*/ 59 h 79"/>
                <a:gd name="T12" fmla="*/ 18 w 97"/>
                <a:gd name="T13" fmla="*/ 79 h 79"/>
                <a:gd name="T14" fmla="*/ 29 w 97"/>
                <a:gd name="T15" fmla="*/ 48 h 79"/>
                <a:gd name="T16" fmla="*/ 0 w 97"/>
                <a:gd name="T17" fmla="*/ 30 h 79"/>
                <a:gd name="T18" fmla="*/ 37 w 97"/>
                <a:gd name="T19" fmla="*/ 30 h 79"/>
                <a:gd name="T20" fmla="*/ 49 w 97"/>
                <a:gd name="T21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7" h="79">
                  <a:moveTo>
                    <a:pt x="49" y="0"/>
                  </a:moveTo>
                  <a:lnTo>
                    <a:pt x="60" y="30"/>
                  </a:lnTo>
                  <a:lnTo>
                    <a:pt x="97" y="30"/>
                  </a:lnTo>
                  <a:lnTo>
                    <a:pt x="67" y="48"/>
                  </a:lnTo>
                  <a:lnTo>
                    <a:pt x="78" y="79"/>
                  </a:lnTo>
                  <a:lnTo>
                    <a:pt x="49" y="59"/>
                  </a:lnTo>
                  <a:lnTo>
                    <a:pt x="18" y="79"/>
                  </a:lnTo>
                  <a:lnTo>
                    <a:pt x="29" y="48"/>
                  </a:lnTo>
                  <a:lnTo>
                    <a:pt x="0" y="30"/>
                  </a:lnTo>
                  <a:lnTo>
                    <a:pt x="37" y="3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  <p:sp>
          <p:nvSpPr>
            <p:cNvPr id="209" name="Freeform 18"/>
            <p:cNvSpPr>
              <a:spLocks/>
            </p:cNvSpPr>
            <p:nvPr/>
          </p:nvSpPr>
          <p:spPr bwMode="auto">
            <a:xfrm>
              <a:off x="8660173" y="1033803"/>
              <a:ext cx="117848" cy="95281"/>
            </a:xfrm>
            <a:custGeom>
              <a:avLst/>
              <a:gdLst>
                <a:gd name="T0" fmla="*/ 71 w 141"/>
                <a:gd name="T1" fmla="*/ 0 h 114"/>
                <a:gd name="T2" fmla="*/ 88 w 141"/>
                <a:gd name="T3" fmla="*/ 44 h 114"/>
                <a:gd name="T4" fmla="*/ 141 w 141"/>
                <a:gd name="T5" fmla="*/ 44 h 114"/>
                <a:gd name="T6" fmla="*/ 97 w 141"/>
                <a:gd name="T7" fmla="*/ 70 h 114"/>
                <a:gd name="T8" fmla="*/ 114 w 141"/>
                <a:gd name="T9" fmla="*/ 114 h 114"/>
                <a:gd name="T10" fmla="*/ 71 w 141"/>
                <a:gd name="T11" fmla="*/ 86 h 114"/>
                <a:gd name="T12" fmla="*/ 27 w 141"/>
                <a:gd name="T13" fmla="*/ 114 h 114"/>
                <a:gd name="T14" fmla="*/ 44 w 141"/>
                <a:gd name="T15" fmla="*/ 70 h 114"/>
                <a:gd name="T16" fmla="*/ 0 w 141"/>
                <a:gd name="T17" fmla="*/ 44 h 114"/>
                <a:gd name="T18" fmla="*/ 53 w 141"/>
                <a:gd name="T19" fmla="*/ 44 h 114"/>
                <a:gd name="T20" fmla="*/ 71 w 141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14">
                  <a:moveTo>
                    <a:pt x="71" y="0"/>
                  </a:moveTo>
                  <a:lnTo>
                    <a:pt x="88" y="44"/>
                  </a:lnTo>
                  <a:lnTo>
                    <a:pt x="141" y="44"/>
                  </a:lnTo>
                  <a:lnTo>
                    <a:pt x="97" y="70"/>
                  </a:lnTo>
                  <a:lnTo>
                    <a:pt x="114" y="114"/>
                  </a:lnTo>
                  <a:lnTo>
                    <a:pt x="71" y="86"/>
                  </a:lnTo>
                  <a:lnTo>
                    <a:pt x="27" y="114"/>
                  </a:lnTo>
                  <a:lnTo>
                    <a:pt x="44" y="70"/>
                  </a:lnTo>
                  <a:lnTo>
                    <a:pt x="0" y="44"/>
                  </a:lnTo>
                  <a:lnTo>
                    <a:pt x="53" y="4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D14AB7B2-C9B4-43EE-8CF0-74F0DFBCB994}"/>
              </a:ext>
            </a:extLst>
          </p:cNvPr>
          <p:cNvGrpSpPr/>
          <p:nvPr/>
        </p:nvGrpSpPr>
        <p:grpSpPr>
          <a:xfrm flipH="1">
            <a:off x="-23118" y="-273668"/>
            <a:ext cx="6726937" cy="7406923"/>
            <a:chOff x="5457479" y="-293896"/>
            <a:chExt cx="6729760" cy="7452212"/>
          </a:xfrm>
        </p:grpSpPr>
        <p:sp>
          <p:nvSpPr>
            <p:cNvPr id="130" name="矩形 16">
              <a:extLst>
                <a:ext uri="{FF2B5EF4-FFF2-40B4-BE49-F238E27FC236}">
                  <a16:creationId xmlns:a16="http://schemas.microsoft.com/office/drawing/2014/main" id="{7A4AB4AD-E550-406C-948D-A8D054BE0BDA}"/>
                </a:ext>
              </a:extLst>
            </p:cNvPr>
            <p:cNvSpPr/>
            <p:nvPr/>
          </p:nvSpPr>
          <p:spPr>
            <a:xfrm>
              <a:off x="8169144" y="-59343"/>
              <a:ext cx="4018095" cy="6934084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59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31" name="Freihandform 29">
              <a:extLst>
                <a:ext uri="{FF2B5EF4-FFF2-40B4-BE49-F238E27FC236}">
                  <a16:creationId xmlns:a16="http://schemas.microsoft.com/office/drawing/2014/main" id="{A7D42F4C-CBF5-4C94-8D43-9207417C8CA8}"/>
                </a:ext>
              </a:extLst>
            </p:cNvPr>
            <p:cNvSpPr/>
            <p:nvPr/>
          </p:nvSpPr>
          <p:spPr>
            <a:xfrm rot="1214275">
              <a:off x="6859803" y="-284623"/>
              <a:ext cx="2499224" cy="7442939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  <p:sp>
          <p:nvSpPr>
            <p:cNvPr id="132" name="Freihandform 29">
              <a:extLst>
                <a:ext uri="{FF2B5EF4-FFF2-40B4-BE49-F238E27FC236}">
                  <a16:creationId xmlns:a16="http://schemas.microsoft.com/office/drawing/2014/main" id="{39DC3803-BE67-41A1-B968-AB889645448A}"/>
                </a:ext>
              </a:extLst>
            </p:cNvPr>
            <p:cNvSpPr/>
            <p:nvPr/>
          </p:nvSpPr>
          <p:spPr>
            <a:xfrm rot="1214275">
              <a:off x="5457479" y="-293896"/>
              <a:ext cx="2415639" cy="7433857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</p:grpSp>
      <p:sp>
        <p:nvSpPr>
          <p:cNvPr id="133" name="TextBox 4">
            <a:extLst>
              <a:ext uri="{FF2B5EF4-FFF2-40B4-BE49-F238E27FC236}">
                <a16:creationId xmlns:a16="http://schemas.microsoft.com/office/drawing/2014/main" id="{ECFB65E9-1322-44A4-BB4A-21D5C7CAAE56}"/>
              </a:ext>
            </a:extLst>
          </p:cNvPr>
          <p:cNvSpPr txBox="1"/>
          <p:nvPr/>
        </p:nvSpPr>
        <p:spPr>
          <a:xfrm>
            <a:off x="449533" y="991461"/>
            <a:ext cx="4905884" cy="59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pt-BR" altLang="zh-CN" sz="3198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RECUPERACIÓN PID</a:t>
            </a:r>
          </a:p>
        </p:txBody>
      </p:sp>
      <p:grpSp>
        <p:nvGrpSpPr>
          <p:cNvPr id="327" name="组合 326"/>
          <p:cNvGrpSpPr/>
          <p:nvPr/>
        </p:nvGrpSpPr>
        <p:grpSpPr>
          <a:xfrm>
            <a:off x="8489743" y="4159958"/>
            <a:ext cx="1033342" cy="1620455"/>
            <a:chOff x="2815710" y="3080504"/>
            <a:chExt cx="962986" cy="1510125"/>
          </a:xfrm>
          <a:solidFill>
            <a:schemeClr val="tx2">
              <a:lumMod val="75000"/>
            </a:schemeClr>
          </a:solidFill>
        </p:grpSpPr>
        <p:sp>
          <p:nvSpPr>
            <p:cNvPr id="328" name="圆角矩形 327"/>
            <p:cNvSpPr/>
            <p:nvPr/>
          </p:nvSpPr>
          <p:spPr>
            <a:xfrm>
              <a:off x="3529108" y="3390969"/>
              <a:ext cx="226093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9" name="圆角矩形 328"/>
            <p:cNvSpPr/>
            <p:nvPr/>
          </p:nvSpPr>
          <p:spPr>
            <a:xfrm>
              <a:off x="3293485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30" name="圆角矩形 329"/>
            <p:cNvSpPr/>
            <p:nvPr/>
          </p:nvSpPr>
          <p:spPr>
            <a:xfrm>
              <a:off x="3057863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31" name="圆角矩形 330"/>
            <p:cNvSpPr/>
            <p:nvPr/>
          </p:nvSpPr>
          <p:spPr>
            <a:xfrm>
              <a:off x="2822241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32" name="圆角矩形 331"/>
            <p:cNvSpPr/>
            <p:nvPr/>
          </p:nvSpPr>
          <p:spPr>
            <a:xfrm>
              <a:off x="3524344" y="3686583"/>
              <a:ext cx="222777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33" name="圆角矩形 332"/>
            <p:cNvSpPr/>
            <p:nvPr/>
          </p:nvSpPr>
          <p:spPr>
            <a:xfrm>
              <a:off x="3288721" y="3686583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34" name="圆角矩形 333"/>
            <p:cNvSpPr/>
            <p:nvPr/>
          </p:nvSpPr>
          <p:spPr>
            <a:xfrm>
              <a:off x="3053099" y="3686583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35" name="圆角矩形 334"/>
            <p:cNvSpPr/>
            <p:nvPr/>
          </p:nvSpPr>
          <p:spPr>
            <a:xfrm>
              <a:off x="2835276" y="3686583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36" name="圆角矩形 335"/>
            <p:cNvSpPr/>
            <p:nvPr/>
          </p:nvSpPr>
          <p:spPr>
            <a:xfrm>
              <a:off x="3524344" y="3982198"/>
              <a:ext cx="224864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57" name="圆角矩形 356"/>
            <p:cNvSpPr/>
            <p:nvPr/>
          </p:nvSpPr>
          <p:spPr>
            <a:xfrm>
              <a:off x="3288721" y="398219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2" name="圆角矩形 391"/>
            <p:cNvSpPr/>
            <p:nvPr/>
          </p:nvSpPr>
          <p:spPr>
            <a:xfrm>
              <a:off x="3053099" y="398219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3" name="圆角矩形 392"/>
            <p:cNvSpPr/>
            <p:nvPr/>
          </p:nvSpPr>
          <p:spPr>
            <a:xfrm>
              <a:off x="2835276" y="3982198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4" name="圆角矩形 393"/>
            <p:cNvSpPr/>
            <p:nvPr/>
          </p:nvSpPr>
          <p:spPr>
            <a:xfrm>
              <a:off x="3522576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5" name="圆角矩形 394"/>
            <p:cNvSpPr/>
            <p:nvPr/>
          </p:nvSpPr>
          <p:spPr>
            <a:xfrm>
              <a:off x="3286953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6" name="圆角矩形 395"/>
            <p:cNvSpPr/>
            <p:nvPr/>
          </p:nvSpPr>
          <p:spPr>
            <a:xfrm>
              <a:off x="3051331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7" name="圆角矩形 396"/>
            <p:cNvSpPr/>
            <p:nvPr/>
          </p:nvSpPr>
          <p:spPr>
            <a:xfrm>
              <a:off x="2833508" y="4271058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8" name="圆角矩形 397"/>
            <p:cNvSpPr/>
            <p:nvPr/>
          </p:nvSpPr>
          <p:spPr>
            <a:xfrm>
              <a:off x="3524349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99" name="圆角矩形 398"/>
            <p:cNvSpPr/>
            <p:nvPr/>
          </p:nvSpPr>
          <p:spPr>
            <a:xfrm>
              <a:off x="3288725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00" name="圆角矩形 399"/>
            <p:cNvSpPr/>
            <p:nvPr/>
          </p:nvSpPr>
          <p:spPr>
            <a:xfrm>
              <a:off x="3053103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01" name="圆角矩形 400"/>
            <p:cNvSpPr/>
            <p:nvPr/>
          </p:nvSpPr>
          <p:spPr>
            <a:xfrm>
              <a:off x="2835280" y="3093599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02" name="Freeform 48"/>
            <p:cNvSpPr>
              <a:spLocks noEditPoints="1"/>
            </p:cNvSpPr>
            <p:nvPr/>
          </p:nvSpPr>
          <p:spPr bwMode="auto">
            <a:xfrm rot="16200000" flipH="1">
              <a:off x="2542140" y="3354074"/>
              <a:ext cx="1510125" cy="962986"/>
            </a:xfrm>
            <a:custGeom>
              <a:avLst/>
              <a:gdLst>
                <a:gd name="T0" fmla="*/ 2147483646 w 236"/>
                <a:gd name="T1" fmla="*/ 0 h 171"/>
                <a:gd name="T2" fmla="*/ 2147483646 w 236"/>
                <a:gd name="T3" fmla="*/ 2147483646 h 171"/>
                <a:gd name="T4" fmla="*/ 2147483646 w 236"/>
                <a:gd name="T5" fmla="*/ 2147483646 h 171"/>
                <a:gd name="T6" fmla="*/ 2147483646 w 236"/>
                <a:gd name="T7" fmla="*/ 2147483646 h 171"/>
                <a:gd name="T8" fmla="*/ 2147483646 w 236"/>
                <a:gd name="T9" fmla="*/ 2147483646 h 171"/>
                <a:gd name="T10" fmla="*/ 2147483646 w 236"/>
                <a:gd name="T11" fmla="*/ 2147483646 h 171"/>
                <a:gd name="T12" fmla="*/ 2147483646 w 236"/>
                <a:gd name="T13" fmla="*/ 2147483646 h 171"/>
                <a:gd name="T14" fmla="*/ 2147483646 w 236"/>
                <a:gd name="T15" fmla="*/ 2147483646 h 171"/>
                <a:gd name="T16" fmla="*/ 2147483646 w 236"/>
                <a:gd name="T17" fmla="*/ 2147483646 h 171"/>
                <a:gd name="T18" fmla="*/ 2147483646 w 236"/>
                <a:gd name="T19" fmla="*/ 2147483646 h 171"/>
                <a:gd name="T20" fmla="*/ 2147483646 w 236"/>
                <a:gd name="T21" fmla="*/ 2147483646 h 171"/>
                <a:gd name="T22" fmla="*/ 2147483646 w 236"/>
                <a:gd name="T23" fmla="*/ 2147483646 h 171"/>
                <a:gd name="T24" fmla="*/ 2147483646 w 236"/>
                <a:gd name="T25" fmla="*/ 2147483646 h 171"/>
                <a:gd name="T26" fmla="*/ 2147483646 w 236"/>
                <a:gd name="T27" fmla="*/ 2147483646 h 171"/>
                <a:gd name="T28" fmla="*/ 2147483646 w 236"/>
                <a:gd name="T29" fmla="*/ 2147483646 h 171"/>
                <a:gd name="T30" fmla="*/ 2147483646 w 236"/>
                <a:gd name="T31" fmla="*/ 2147483646 h 171"/>
                <a:gd name="T32" fmla="*/ 2147483646 w 236"/>
                <a:gd name="T33" fmla="*/ 2147483646 h 171"/>
                <a:gd name="T34" fmla="*/ 2147483646 w 236"/>
                <a:gd name="T35" fmla="*/ 2147483646 h 171"/>
                <a:gd name="T36" fmla="*/ 2147483646 w 236"/>
                <a:gd name="T37" fmla="*/ 2147483646 h 171"/>
                <a:gd name="T38" fmla="*/ 2147483646 w 236"/>
                <a:gd name="T39" fmla="*/ 2147483646 h 171"/>
                <a:gd name="T40" fmla="*/ 2147483646 w 236"/>
                <a:gd name="T41" fmla="*/ 2147483646 h 171"/>
                <a:gd name="T42" fmla="*/ 2147483646 w 236"/>
                <a:gd name="T43" fmla="*/ 2147483646 h 171"/>
                <a:gd name="T44" fmla="*/ 2147483646 w 236"/>
                <a:gd name="T45" fmla="*/ 2147483646 h 171"/>
                <a:gd name="T46" fmla="*/ 2147483646 w 236"/>
                <a:gd name="T47" fmla="*/ 2147483646 h 171"/>
                <a:gd name="T48" fmla="*/ 2147483646 w 236"/>
                <a:gd name="T49" fmla="*/ 2147483646 h 171"/>
                <a:gd name="T50" fmla="*/ 2147483646 w 236"/>
                <a:gd name="T51" fmla="*/ 2147483646 h 171"/>
                <a:gd name="T52" fmla="*/ 2147483646 w 236"/>
                <a:gd name="T53" fmla="*/ 2147483646 h 171"/>
                <a:gd name="T54" fmla="*/ 2147483646 w 236"/>
                <a:gd name="T55" fmla="*/ 2147483646 h 171"/>
                <a:gd name="T56" fmla="*/ 2147483646 w 236"/>
                <a:gd name="T57" fmla="*/ 2147483646 h 171"/>
                <a:gd name="T58" fmla="*/ 2147483646 w 236"/>
                <a:gd name="T59" fmla="*/ 2147483646 h 171"/>
                <a:gd name="T60" fmla="*/ 2147483646 w 236"/>
                <a:gd name="T61" fmla="*/ 2147483646 h 171"/>
                <a:gd name="T62" fmla="*/ 2147483646 w 236"/>
                <a:gd name="T63" fmla="*/ 2147483646 h 171"/>
                <a:gd name="T64" fmla="*/ 2147483646 w 236"/>
                <a:gd name="T65" fmla="*/ 2147483646 h 171"/>
                <a:gd name="T66" fmla="*/ 2147483646 w 236"/>
                <a:gd name="T67" fmla="*/ 2147483646 h 171"/>
                <a:gd name="T68" fmla="*/ 2147483646 w 236"/>
                <a:gd name="T69" fmla="*/ 2147483646 h 171"/>
                <a:gd name="T70" fmla="*/ 2147483646 w 236"/>
                <a:gd name="T71" fmla="*/ 2147483646 h 171"/>
                <a:gd name="T72" fmla="*/ 2147483646 w 236"/>
                <a:gd name="T73" fmla="*/ 2147483646 h 171"/>
                <a:gd name="T74" fmla="*/ 2147483646 w 236"/>
                <a:gd name="T75" fmla="*/ 2147483646 h 171"/>
                <a:gd name="T76" fmla="*/ 2147483646 w 236"/>
                <a:gd name="T77" fmla="*/ 2147483646 h 171"/>
                <a:gd name="T78" fmla="*/ 2147483646 w 236"/>
                <a:gd name="T79" fmla="*/ 2147483646 h 171"/>
                <a:gd name="T80" fmla="*/ 2147483646 w 236"/>
                <a:gd name="T81" fmla="*/ 2147483646 h 171"/>
                <a:gd name="T82" fmla="*/ 2147483646 w 236"/>
                <a:gd name="T83" fmla="*/ 2147483646 h 171"/>
                <a:gd name="T84" fmla="*/ 2147483646 w 236"/>
                <a:gd name="T85" fmla="*/ 2147483646 h 171"/>
                <a:gd name="T86" fmla="*/ 2147483646 w 236"/>
                <a:gd name="T87" fmla="*/ 2147483646 h 171"/>
                <a:gd name="T88" fmla="*/ 2147483646 w 236"/>
                <a:gd name="T89" fmla="*/ 2147483646 h 171"/>
                <a:gd name="T90" fmla="*/ 2147483646 w 236"/>
                <a:gd name="T91" fmla="*/ 2147483646 h 171"/>
                <a:gd name="T92" fmla="*/ 2147483646 w 236"/>
                <a:gd name="T93" fmla="*/ 2147483646 h 171"/>
                <a:gd name="T94" fmla="*/ 2147483646 w 236"/>
                <a:gd name="T95" fmla="*/ 2147483646 h 171"/>
                <a:gd name="T96" fmla="*/ 2147483646 w 236"/>
                <a:gd name="T97" fmla="*/ 2147483646 h 171"/>
                <a:gd name="T98" fmla="*/ 2147483646 w 236"/>
                <a:gd name="T99" fmla="*/ 2147483646 h 171"/>
                <a:gd name="T100" fmla="*/ 2147483646 w 236"/>
                <a:gd name="T101" fmla="*/ 2147483646 h 171"/>
                <a:gd name="T102" fmla="*/ 2147483646 w 236"/>
                <a:gd name="T103" fmla="*/ 2147483646 h 1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6" h="171">
                  <a:moveTo>
                    <a:pt x="0" y="0"/>
                  </a:moveTo>
                  <a:cubicBezTo>
                    <a:pt x="0" y="171"/>
                    <a:pt x="0" y="171"/>
                    <a:pt x="0" y="171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48" y="161"/>
                  </a:moveTo>
                  <a:cubicBezTo>
                    <a:pt x="48" y="164"/>
                    <a:pt x="45" y="167"/>
                    <a:pt x="42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6" y="167"/>
                    <a:pt x="4" y="164"/>
                    <a:pt x="4" y="161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0"/>
                    <a:pt x="6" y="127"/>
                    <a:pt x="9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5" y="127"/>
                    <a:pt x="48" y="130"/>
                    <a:pt x="48" y="132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1"/>
                    <a:pt x="48" y="161"/>
                    <a:pt x="48" y="161"/>
                  </a:cubicBezTo>
                  <a:close/>
                  <a:moveTo>
                    <a:pt x="48" y="121"/>
                  </a:moveTo>
                  <a:cubicBezTo>
                    <a:pt x="48" y="123"/>
                    <a:pt x="45" y="126"/>
                    <a:pt x="42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6" y="126"/>
                    <a:pt x="4" y="123"/>
                    <a:pt x="4" y="121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89"/>
                    <a:pt x="6" y="86"/>
                    <a:pt x="9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5" y="86"/>
                    <a:pt x="48" y="89"/>
                    <a:pt x="48" y="92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lose/>
                  <a:moveTo>
                    <a:pt x="48" y="80"/>
                  </a:moveTo>
                  <a:cubicBezTo>
                    <a:pt x="48" y="83"/>
                    <a:pt x="45" y="85"/>
                    <a:pt x="42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5"/>
                    <a:pt x="4" y="83"/>
                    <a:pt x="4" y="8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48"/>
                    <a:pt x="6" y="46"/>
                    <a:pt x="9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5" y="46"/>
                    <a:pt x="48" y="48"/>
                    <a:pt x="48" y="5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lose/>
                  <a:moveTo>
                    <a:pt x="48" y="39"/>
                  </a:moveTo>
                  <a:cubicBezTo>
                    <a:pt x="48" y="42"/>
                    <a:pt x="45" y="44"/>
                    <a:pt x="42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4"/>
                    <a:pt x="4" y="42"/>
                    <a:pt x="4" y="3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6" y="5"/>
                    <a:pt x="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5" y="5"/>
                    <a:pt x="48" y="7"/>
                    <a:pt x="48" y="1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lose/>
                  <a:moveTo>
                    <a:pt x="94" y="161"/>
                  </a:moveTo>
                  <a:cubicBezTo>
                    <a:pt x="94" y="164"/>
                    <a:pt x="91" y="167"/>
                    <a:pt x="88" y="167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2" y="167"/>
                    <a:pt x="50" y="164"/>
                    <a:pt x="50" y="161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30"/>
                    <a:pt x="52" y="127"/>
                    <a:pt x="56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91" y="127"/>
                    <a:pt x="94" y="130"/>
                    <a:pt x="94" y="13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1"/>
                    <a:pt x="94" y="161"/>
                    <a:pt x="94" y="161"/>
                  </a:cubicBezTo>
                  <a:close/>
                  <a:moveTo>
                    <a:pt x="94" y="121"/>
                  </a:moveTo>
                  <a:cubicBezTo>
                    <a:pt x="94" y="123"/>
                    <a:pt x="91" y="126"/>
                    <a:pt x="88" y="126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52" y="126"/>
                    <a:pt x="50" y="123"/>
                    <a:pt x="50" y="12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89"/>
                    <a:pt x="52" y="86"/>
                    <a:pt x="56" y="86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91" y="86"/>
                    <a:pt x="94" y="89"/>
                    <a:pt x="94" y="9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21"/>
                  </a:cubicBezTo>
                  <a:close/>
                  <a:moveTo>
                    <a:pt x="94" y="80"/>
                  </a:moveTo>
                  <a:cubicBezTo>
                    <a:pt x="94" y="83"/>
                    <a:pt x="91" y="85"/>
                    <a:pt x="88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2" y="85"/>
                    <a:pt x="50" y="83"/>
                    <a:pt x="50" y="80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48"/>
                    <a:pt x="52" y="46"/>
                    <a:pt x="56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91" y="46"/>
                    <a:pt x="94" y="48"/>
                    <a:pt x="94" y="51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lose/>
                  <a:moveTo>
                    <a:pt x="94" y="39"/>
                  </a:moveTo>
                  <a:cubicBezTo>
                    <a:pt x="94" y="42"/>
                    <a:pt x="91" y="44"/>
                    <a:pt x="88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2" y="44"/>
                    <a:pt x="50" y="42"/>
                    <a:pt x="50" y="3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2" y="5"/>
                    <a:pt x="56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1" y="5"/>
                    <a:pt x="94" y="7"/>
                    <a:pt x="94" y="10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4" y="39"/>
                    <a:pt x="94" y="39"/>
                    <a:pt x="94" y="39"/>
                  </a:cubicBezTo>
                  <a:close/>
                  <a:moveTo>
                    <a:pt x="140" y="161"/>
                  </a:moveTo>
                  <a:cubicBezTo>
                    <a:pt x="140" y="164"/>
                    <a:pt x="137" y="167"/>
                    <a:pt x="134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98" y="167"/>
                    <a:pt x="96" y="164"/>
                    <a:pt x="96" y="161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6" y="130"/>
                    <a:pt x="98" y="127"/>
                    <a:pt x="102" y="127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7" y="127"/>
                    <a:pt x="140" y="130"/>
                    <a:pt x="140" y="132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0" y="161"/>
                    <a:pt x="140" y="161"/>
                    <a:pt x="140" y="161"/>
                  </a:cubicBezTo>
                  <a:close/>
                  <a:moveTo>
                    <a:pt x="140" y="121"/>
                  </a:moveTo>
                  <a:cubicBezTo>
                    <a:pt x="140" y="123"/>
                    <a:pt x="137" y="126"/>
                    <a:pt x="134" y="126"/>
                  </a:cubicBezTo>
                  <a:cubicBezTo>
                    <a:pt x="102" y="126"/>
                    <a:pt x="102" y="126"/>
                    <a:pt x="102" y="126"/>
                  </a:cubicBezTo>
                  <a:cubicBezTo>
                    <a:pt x="98" y="126"/>
                    <a:pt x="96" y="123"/>
                    <a:pt x="96" y="121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89"/>
                    <a:pt x="98" y="86"/>
                    <a:pt x="102" y="86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7" y="86"/>
                    <a:pt x="140" y="89"/>
                    <a:pt x="140" y="92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40" y="121"/>
                    <a:pt x="140" y="121"/>
                    <a:pt x="140" y="121"/>
                  </a:cubicBezTo>
                  <a:close/>
                  <a:moveTo>
                    <a:pt x="140" y="80"/>
                  </a:moveTo>
                  <a:cubicBezTo>
                    <a:pt x="140" y="83"/>
                    <a:pt x="137" y="85"/>
                    <a:pt x="134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98" y="85"/>
                    <a:pt x="96" y="83"/>
                    <a:pt x="96" y="80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96" y="48"/>
                    <a:pt x="98" y="46"/>
                    <a:pt x="102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7" y="46"/>
                    <a:pt x="140" y="48"/>
                    <a:pt x="140" y="51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lose/>
                  <a:moveTo>
                    <a:pt x="140" y="39"/>
                  </a:moveTo>
                  <a:cubicBezTo>
                    <a:pt x="140" y="42"/>
                    <a:pt x="137" y="44"/>
                    <a:pt x="134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6" y="42"/>
                    <a:pt x="96" y="39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6" y="7"/>
                    <a:pt x="98" y="5"/>
                    <a:pt x="102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7" y="5"/>
                    <a:pt x="140" y="7"/>
                    <a:pt x="140" y="10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40" y="39"/>
                    <a:pt x="140" y="39"/>
                    <a:pt x="140" y="39"/>
                  </a:cubicBezTo>
                  <a:close/>
                  <a:moveTo>
                    <a:pt x="186" y="161"/>
                  </a:moveTo>
                  <a:cubicBezTo>
                    <a:pt x="186" y="164"/>
                    <a:pt x="184" y="167"/>
                    <a:pt x="180" y="167"/>
                  </a:cubicBezTo>
                  <a:cubicBezTo>
                    <a:pt x="148" y="167"/>
                    <a:pt x="148" y="167"/>
                    <a:pt x="148" y="167"/>
                  </a:cubicBezTo>
                  <a:cubicBezTo>
                    <a:pt x="145" y="167"/>
                    <a:pt x="142" y="164"/>
                    <a:pt x="142" y="161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0"/>
                    <a:pt x="145" y="127"/>
                    <a:pt x="148" y="127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4" y="127"/>
                    <a:pt x="186" y="130"/>
                    <a:pt x="186" y="132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86" y="161"/>
                    <a:pt x="186" y="161"/>
                    <a:pt x="186" y="161"/>
                  </a:cubicBezTo>
                  <a:close/>
                  <a:moveTo>
                    <a:pt x="186" y="121"/>
                  </a:moveTo>
                  <a:cubicBezTo>
                    <a:pt x="186" y="123"/>
                    <a:pt x="184" y="126"/>
                    <a:pt x="180" y="126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45" y="126"/>
                    <a:pt x="142" y="123"/>
                    <a:pt x="142" y="121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89"/>
                    <a:pt x="145" y="86"/>
                    <a:pt x="148" y="86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84" y="86"/>
                    <a:pt x="186" y="89"/>
                    <a:pt x="186" y="92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lose/>
                  <a:moveTo>
                    <a:pt x="186" y="80"/>
                  </a:moveTo>
                  <a:cubicBezTo>
                    <a:pt x="186" y="83"/>
                    <a:pt x="184" y="85"/>
                    <a:pt x="180" y="85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45" y="85"/>
                    <a:pt x="142" y="83"/>
                    <a:pt x="142" y="80"/>
                  </a:cubicBezTo>
                  <a:cubicBezTo>
                    <a:pt x="142" y="51"/>
                    <a:pt x="142" y="51"/>
                    <a:pt x="142" y="51"/>
                  </a:cubicBezTo>
                  <a:cubicBezTo>
                    <a:pt x="142" y="48"/>
                    <a:pt x="145" y="46"/>
                    <a:pt x="148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4" y="46"/>
                    <a:pt x="186" y="48"/>
                    <a:pt x="186" y="51"/>
                  </a:cubicBezTo>
                  <a:cubicBezTo>
                    <a:pt x="186" y="80"/>
                    <a:pt x="186" y="80"/>
                    <a:pt x="186" y="80"/>
                  </a:cubicBezTo>
                  <a:cubicBezTo>
                    <a:pt x="186" y="80"/>
                    <a:pt x="186" y="80"/>
                    <a:pt x="186" y="80"/>
                  </a:cubicBezTo>
                  <a:close/>
                  <a:moveTo>
                    <a:pt x="186" y="39"/>
                  </a:moveTo>
                  <a:cubicBezTo>
                    <a:pt x="186" y="42"/>
                    <a:pt x="184" y="44"/>
                    <a:pt x="180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5" y="44"/>
                    <a:pt x="142" y="42"/>
                    <a:pt x="142" y="39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7"/>
                    <a:pt x="145" y="5"/>
                    <a:pt x="148" y="5"/>
                  </a:cubicBezTo>
                  <a:cubicBezTo>
                    <a:pt x="180" y="5"/>
                    <a:pt x="180" y="5"/>
                    <a:pt x="180" y="5"/>
                  </a:cubicBezTo>
                  <a:cubicBezTo>
                    <a:pt x="184" y="5"/>
                    <a:pt x="186" y="7"/>
                    <a:pt x="186" y="10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6" y="39"/>
                    <a:pt x="186" y="39"/>
                    <a:pt x="186" y="39"/>
                  </a:cubicBezTo>
                  <a:close/>
                  <a:moveTo>
                    <a:pt x="232" y="161"/>
                  </a:moveTo>
                  <a:cubicBezTo>
                    <a:pt x="232" y="164"/>
                    <a:pt x="230" y="167"/>
                    <a:pt x="226" y="167"/>
                  </a:cubicBezTo>
                  <a:cubicBezTo>
                    <a:pt x="194" y="167"/>
                    <a:pt x="194" y="167"/>
                    <a:pt x="194" y="167"/>
                  </a:cubicBezTo>
                  <a:cubicBezTo>
                    <a:pt x="191" y="167"/>
                    <a:pt x="188" y="164"/>
                    <a:pt x="188" y="16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8" y="130"/>
                    <a:pt x="191" y="127"/>
                    <a:pt x="194" y="127"/>
                  </a:cubicBezTo>
                  <a:cubicBezTo>
                    <a:pt x="226" y="127"/>
                    <a:pt x="226" y="127"/>
                    <a:pt x="226" y="127"/>
                  </a:cubicBezTo>
                  <a:cubicBezTo>
                    <a:pt x="230" y="127"/>
                    <a:pt x="232" y="130"/>
                    <a:pt x="232" y="132"/>
                  </a:cubicBezTo>
                  <a:cubicBezTo>
                    <a:pt x="232" y="161"/>
                    <a:pt x="232" y="161"/>
                    <a:pt x="232" y="161"/>
                  </a:cubicBezTo>
                  <a:cubicBezTo>
                    <a:pt x="232" y="161"/>
                    <a:pt x="232" y="161"/>
                    <a:pt x="232" y="161"/>
                  </a:cubicBezTo>
                  <a:close/>
                  <a:moveTo>
                    <a:pt x="232" y="121"/>
                  </a:moveTo>
                  <a:cubicBezTo>
                    <a:pt x="232" y="123"/>
                    <a:pt x="230" y="126"/>
                    <a:pt x="226" y="126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1" y="126"/>
                    <a:pt x="188" y="123"/>
                    <a:pt x="188" y="121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8" y="89"/>
                    <a:pt x="191" y="86"/>
                    <a:pt x="194" y="86"/>
                  </a:cubicBezTo>
                  <a:cubicBezTo>
                    <a:pt x="226" y="86"/>
                    <a:pt x="226" y="86"/>
                    <a:pt x="226" y="86"/>
                  </a:cubicBezTo>
                  <a:cubicBezTo>
                    <a:pt x="230" y="86"/>
                    <a:pt x="232" y="89"/>
                    <a:pt x="232" y="92"/>
                  </a:cubicBezTo>
                  <a:cubicBezTo>
                    <a:pt x="232" y="121"/>
                    <a:pt x="232" y="121"/>
                    <a:pt x="232" y="121"/>
                  </a:cubicBezTo>
                  <a:cubicBezTo>
                    <a:pt x="232" y="121"/>
                    <a:pt x="232" y="121"/>
                    <a:pt x="232" y="121"/>
                  </a:cubicBezTo>
                  <a:close/>
                  <a:moveTo>
                    <a:pt x="232" y="80"/>
                  </a:moveTo>
                  <a:cubicBezTo>
                    <a:pt x="232" y="83"/>
                    <a:pt x="230" y="85"/>
                    <a:pt x="226" y="85"/>
                  </a:cubicBezTo>
                  <a:cubicBezTo>
                    <a:pt x="194" y="85"/>
                    <a:pt x="194" y="85"/>
                    <a:pt x="194" y="85"/>
                  </a:cubicBezTo>
                  <a:cubicBezTo>
                    <a:pt x="191" y="85"/>
                    <a:pt x="188" y="83"/>
                    <a:pt x="188" y="80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8" y="48"/>
                    <a:pt x="191" y="46"/>
                    <a:pt x="194" y="46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30" y="46"/>
                    <a:pt x="232" y="48"/>
                    <a:pt x="232" y="51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lose/>
                  <a:moveTo>
                    <a:pt x="232" y="39"/>
                  </a:moveTo>
                  <a:cubicBezTo>
                    <a:pt x="232" y="42"/>
                    <a:pt x="230" y="44"/>
                    <a:pt x="22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1" y="44"/>
                    <a:pt x="188" y="42"/>
                    <a:pt x="188" y="39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8" y="7"/>
                    <a:pt x="191" y="5"/>
                    <a:pt x="194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0" y="5"/>
                    <a:pt x="232" y="7"/>
                    <a:pt x="232" y="10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9"/>
                    <a:pt x="232" y="39"/>
                    <a:pt x="232" y="3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1450497">
                <a:defRPr/>
              </a:pPr>
              <a:endParaRPr lang="pt-BR" altLang="zh-CN" sz="1198" dirty="0">
                <a:solidFill>
                  <a:prstClr val="black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403" name="组合 402"/>
          <p:cNvGrpSpPr/>
          <p:nvPr/>
        </p:nvGrpSpPr>
        <p:grpSpPr>
          <a:xfrm>
            <a:off x="10598439" y="4112114"/>
            <a:ext cx="1033342" cy="1620455"/>
            <a:chOff x="2815710" y="3080504"/>
            <a:chExt cx="962986" cy="1510125"/>
          </a:xfrm>
          <a:solidFill>
            <a:schemeClr val="tx2">
              <a:lumMod val="75000"/>
            </a:schemeClr>
          </a:solidFill>
        </p:grpSpPr>
        <p:sp>
          <p:nvSpPr>
            <p:cNvPr id="404" name="圆角矩形 403"/>
            <p:cNvSpPr/>
            <p:nvPr/>
          </p:nvSpPr>
          <p:spPr>
            <a:xfrm>
              <a:off x="3529108" y="3390969"/>
              <a:ext cx="226093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05" name="圆角矩形 404"/>
            <p:cNvSpPr/>
            <p:nvPr/>
          </p:nvSpPr>
          <p:spPr>
            <a:xfrm>
              <a:off x="3293485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06" name="圆角矩形 405"/>
            <p:cNvSpPr/>
            <p:nvPr/>
          </p:nvSpPr>
          <p:spPr>
            <a:xfrm>
              <a:off x="3057863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07" name="圆角矩形 406"/>
            <p:cNvSpPr/>
            <p:nvPr/>
          </p:nvSpPr>
          <p:spPr>
            <a:xfrm>
              <a:off x="2822241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08" name="圆角矩形 407"/>
            <p:cNvSpPr/>
            <p:nvPr/>
          </p:nvSpPr>
          <p:spPr>
            <a:xfrm>
              <a:off x="3524344" y="3686583"/>
              <a:ext cx="222777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1" name="圆角矩形 430"/>
            <p:cNvSpPr/>
            <p:nvPr/>
          </p:nvSpPr>
          <p:spPr>
            <a:xfrm>
              <a:off x="3288721" y="3686583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2" name="圆角矩形 431"/>
            <p:cNvSpPr/>
            <p:nvPr/>
          </p:nvSpPr>
          <p:spPr>
            <a:xfrm>
              <a:off x="3053099" y="3686583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3" name="圆角矩形 432"/>
            <p:cNvSpPr/>
            <p:nvPr/>
          </p:nvSpPr>
          <p:spPr>
            <a:xfrm>
              <a:off x="2835276" y="3686583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4" name="圆角矩形 433"/>
            <p:cNvSpPr/>
            <p:nvPr/>
          </p:nvSpPr>
          <p:spPr>
            <a:xfrm>
              <a:off x="3524344" y="3982198"/>
              <a:ext cx="224864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5" name="圆角矩形 434"/>
            <p:cNvSpPr/>
            <p:nvPr/>
          </p:nvSpPr>
          <p:spPr>
            <a:xfrm>
              <a:off x="3288721" y="398219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6" name="圆角矩形 435"/>
            <p:cNvSpPr/>
            <p:nvPr/>
          </p:nvSpPr>
          <p:spPr>
            <a:xfrm>
              <a:off x="3053099" y="398219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7" name="圆角矩形 436"/>
            <p:cNvSpPr/>
            <p:nvPr/>
          </p:nvSpPr>
          <p:spPr>
            <a:xfrm>
              <a:off x="2835276" y="3982198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8" name="圆角矩形 437"/>
            <p:cNvSpPr/>
            <p:nvPr/>
          </p:nvSpPr>
          <p:spPr>
            <a:xfrm>
              <a:off x="3522576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39" name="圆角矩形 438"/>
            <p:cNvSpPr/>
            <p:nvPr/>
          </p:nvSpPr>
          <p:spPr>
            <a:xfrm>
              <a:off x="3286953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40" name="圆角矩形 439"/>
            <p:cNvSpPr/>
            <p:nvPr/>
          </p:nvSpPr>
          <p:spPr>
            <a:xfrm>
              <a:off x="3051331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41" name="圆角矩形 440"/>
            <p:cNvSpPr/>
            <p:nvPr/>
          </p:nvSpPr>
          <p:spPr>
            <a:xfrm>
              <a:off x="2833508" y="4271058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42" name="圆角矩形 441"/>
            <p:cNvSpPr/>
            <p:nvPr/>
          </p:nvSpPr>
          <p:spPr>
            <a:xfrm>
              <a:off x="3524349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43" name="圆角矩形 442"/>
            <p:cNvSpPr/>
            <p:nvPr/>
          </p:nvSpPr>
          <p:spPr>
            <a:xfrm>
              <a:off x="3288725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44" name="圆角矩形 443"/>
            <p:cNvSpPr/>
            <p:nvPr/>
          </p:nvSpPr>
          <p:spPr>
            <a:xfrm>
              <a:off x="3053103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45" name="圆角矩形 444"/>
            <p:cNvSpPr/>
            <p:nvPr/>
          </p:nvSpPr>
          <p:spPr>
            <a:xfrm>
              <a:off x="2835280" y="3093599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446" name="Freeform 48"/>
            <p:cNvSpPr>
              <a:spLocks noEditPoints="1"/>
            </p:cNvSpPr>
            <p:nvPr/>
          </p:nvSpPr>
          <p:spPr bwMode="auto">
            <a:xfrm rot="16200000" flipH="1">
              <a:off x="2542140" y="3354074"/>
              <a:ext cx="1510125" cy="962986"/>
            </a:xfrm>
            <a:custGeom>
              <a:avLst/>
              <a:gdLst>
                <a:gd name="T0" fmla="*/ 2147483646 w 236"/>
                <a:gd name="T1" fmla="*/ 0 h 171"/>
                <a:gd name="T2" fmla="*/ 2147483646 w 236"/>
                <a:gd name="T3" fmla="*/ 2147483646 h 171"/>
                <a:gd name="T4" fmla="*/ 2147483646 w 236"/>
                <a:gd name="T5" fmla="*/ 2147483646 h 171"/>
                <a:gd name="T6" fmla="*/ 2147483646 w 236"/>
                <a:gd name="T7" fmla="*/ 2147483646 h 171"/>
                <a:gd name="T8" fmla="*/ 2147483646 w 236"/>
                <a:gd name="T9" fmla="*/ 2147483646 h 171"/>
                <a:gd name="T10" fmla="*/ 2147483646 w 236"/>
                <a:gd name="T11" fmla="*/ 2147483646 h 171"/>
                <a:gd name="T12" fmla="*/ 2147483646 w 236"/>
                <a:gd name="T13" fmla="*/ 2147483646 h 171"/>
                <a:gd name="T14" fmla="*/ 2147483646 w 236"/>
                <a:gd name="T15" fmla="*/ 2147483646 h 171"/>
                <a:gd name="T16" fmla="*/ 2147483646 w 236"/>
                <a:gd name="T17" fmla="*/ 2147483646 h 171"/>
                <a:gd name="T18" fmla="*/ 2147483646 w 236"/>
                <a:gd name="T19" fmla="*/ 2147483646 h 171"/>
                <a:gd name="T20" fmla="*/ 2147483646 w 236"/>
                <a:gd name="T21" fmla="*/ 2147483646 h 171"/>
                <a:gd name="T22" fmla="*/ 2147483646 w 236"/>
                <a:gd name="T23" fmla="*/ 2147483646 h 171"/>
                <a:gd name="T24" fmla="*/ 2147483646 w 236"/>
                <a:gd name="T25" fmla="*/ 2147483646 h 171"/>
                <a:gd name="T26" fmla="*/ 2147483646 w 236"/>
                <a:gd name="T27" fmla="*/ 2147483646 h 171"/>
                <a:gd name="T28" fmla="*/ 2147483646 w 236"/>
                <a:gd name="T29" fmla="*/ 2147483646 h 171"/>
                <a:gd name="T30" fmla="*/ 2147483646 w 236"/>
                <a:gd name="T31" fmla="*/ 2147483646 h 171"/>
                <a:gd name="T32" fmla="*/ 2147483646 w 236"/>
                <a:gd name="T33" fmla="*/ 2147483646 h 171"/>
                <a:gd name="T34" fmla="*/ 2147483646 w 236"/>
                <a:gd name="T35" fmla="*/ 2147483646 h 171"/>
                <a:gd name="T36" fmla="*/ 2147483646 w 236"/>
                <a:gd name="T37" fmla="*/ 2147483646 h 171"/>
                <a:gd name="T38" fmla="*/ 2147483646 w 236"/>
                <a:gd name="T39" fmla="*/ 2147483646 h 171"/>
                <a:gd name="T40" fmla="*/ 2147483646 w 236"/>
                <a:gd name="T41" fmla="*/ 2147483646 h 171"/>
                <a:gd name="T42" fmla="*/ 2147483646 w 236"/>
                <a:gd name="T43" fmla="*/ 2147483646 h 171"/>
                <a:gd name="T44" fmla="*/ 2147483646 w 236"/>
                <a:gd name="T45" fmla="*/ 2147483646 h 171"/>
                <a:gd name="T46" fmla="*/ 2147483646 w 236"/>
                <a:gd name="T47" fmla="*/ 2147483646 h 171"/>
                <a:gd name="T48" fmla="*/ 2147483646 w 236"/>
                <a:gd name="T49" fmla="*/ 2147483646 h 171"/>
                <a:gd name="T50" fmla="*/ 2147483646 w 236"/>
                <a:gd name="T51" fmla="*/ 2147483646 h 171"/>
                <a:gd name="T52" fmla="*/ 2147483646 w 236"/>
                <a:gd name="T53" fmla="*/ 2147483646 h 171"/>
                <a:gd name="T54" fmla="*/ 2147483646 w 236"/>
                <a:gd name="T55" fmla="*/ 2147483646 h 171"/>
                <a:gd name="T56" fmla="*/ 2147483646 w 236"/>
                <a:gd name="T57" fmla="*/ 2147483646 h 171"/>
                <a:gd name="T58" fmla="*/ 2147483646 w 236"/>
                <a:gd name="T59" fmla="*/ 2147483646 h 171"/>
                <a:gd name="T60" fmla="*/ 2147483646 w 236"/>
                <a:gd name="T61" fmla="*/ 2147483646 h 171"/>
                <a:gd name="T62" fmla="*/ 2147483646 w 236"/>
                <a:gd name="T63" fmla="*/ 2147483646 h 171"/>
                <a:gd name="T64" fmla="*/ 2147483646 w 236"/>
                <a:gd name="T65" fmla="*/ 2147483646 h 171"/>
                <a:gd name="T66" fmla="*/ 2147483646 w 236"/>
                <a:gd name="T67" fmla="*/ 2147483646 h 171"/>
                <a:gd name="T68" fmla="*/ 2147483646 w 236"/>
                <a:gd name="T69" fmla="*/ 2147483646 h 171"/>
                <a:gd name="T70" fmla="*/ 2147483646 w 236"/>
                <a:gd name="T71" fmla="*/ 2147483646 h 171"/>
                <a:gd name="T72" fmla="*/ 2147483646 w 236"/>
                <a:gd name="T73" fmla="*/ 2147483646 h 171"/>
                <a:gd name="T74" fmla="*/ 2147483646 w 236"/>
                <a:gd name="T75" fmla="*/ 2147483646 h 171"/>
                <a:gd name="T76" fmla="*/ 2147483646 w 236"/>
                <a:gd name="T77" fmla="*/ 2147483646 h 171"/>
                <a:gd name="T78" fmla="*/ 2147483646 w 236"/>
                <a:gd name="T79" fmla="*/ 2147483646 h 171"/>
                <a:gd name="T80" fmla="*/ 2147483646 w 236"/>
                <a:gd name="T81" fmla="*/ 2147483646 h 171"/>
                <a:gd name="T82" fmla="*/ 2147483646 w 236"/>
                <a:gd name="T83" fmla="*/ 2147483646 h 171"/>
                <a:gd name="T84" fmla="*/ 2147483646 w 236"/>
                <a:gd name="T85" fmla="*/ 2147483646 h 171"/>
                <a:gd name="T86" fmla="*/ 2147483646 w 236"/>
                <a:gd name="T87" fmla="*/ 2147483646 h 171"/>
                <a:gd name="T88" fmla="*/ 2147483646 w 236"/>
                <a:gd name="T89" fmla="*/ 2147483646 h 171"/>
                <a:gd name="T90" fmla="*/ 2147483646 w 236"/>
                <a:gd name="T91" fmla="*/ 2147483646 h 171"/>
                <a:gd name="T92" fmla="*/ 2147483646 w 236"/>
                <a:gd name="T93" fmla="*/ 2147483646 h 171"/>
                <a:gd name="T94" fmla="*/ 2147483646 w 236"/>
                <a:gd name="T95" fmla="*/ 2147483646 h 171"/>
                <a:gd name="T96" fmla="*/ 2147483646 w 236"/>
                <a:gd name="T97" fmla="*/ 2147483646 h 171"/>
                <a:gd name="T98" fmla="*/ 2147483646 w 236"/>
                <a:gd name="T99" fmla="*/ 2147483646 h 171"/>
                <a:gd name="T100" fmla="*/ 2147483646 w 236"/>
                <a:gd name="T101" fmla="*/ 2147483646 h 171"/>
                <a:gd name="T102" fmla="*/ 2147483646 w 236"/>
                <a:gd name="T103" fmla="*/ 2147483646 h 1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6" h="171">
                  <a:moveTo>
                    <a:pt x="0" y="0"/>
                  </a:moveTo>
                  <a:cubicBezTo>
                    <a:pt x="0" y="171"/>
                    <a:pt x="0" y="171"/>
                    <a:pt x="0" y="171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48" y="161"/>
                  </a:moveTo>
                  <a:cubicBezTo>
                    <a:pt x="48" y="164"/>
                    <a:pt x="45" y="167"/>
                    <a:pt x="42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6" y="167"/>
                    <a:pt x="4" y="164"/>
                    <a:pt x="4" y="161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0"/>
                    <a:pt x="6" y="127"/>
                    <a:pt x="9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5" y="127"/>
                    <a:pt x="48" y="130"/>
                    <a:pt x="48" y="132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1"/>
                    <a:pt x="48" y="161"/>
                    <a:pt x="48" y="161"/>
                  </a:cubicBezTo>
                  <a:close/>
                  <a:moveTo>
                    <a:pt x="48" y="121"/>
                  </a:moveTo>
                  <a:cubicBezTo>
                    <a:pt x="48" y="123"/>
                    <a:pt x="45" y="126"/>
                    <a:pt x="42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6" y="126"/>
                    <a:pt x="4" y="123"/>
                    <a:pt x="4" y="121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89"/>
                    <a:pt x="6" y="86"/>
                    <a:pt x="9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5" y="86"/>
                    <a:pt x="48" y="89"/>
                    <a:pt x="48" y="92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lose/>
                  <a:moveTo>
                    <a:pt x="48" y="80"/>
                  </a:moveTo>
                  <a:cubicBezTo>
                    <a:pt x="48" y="83"/>
                    <a:pt x="45" y="85"/>
                    <a:pt x="42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5"/>
                    <a:pt x="4" y="83"/>
                    <a:pt x="4" y="8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48"/>
                    <a:pt x="6" y="46"/>
                    <a:pt x="9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5" y="46"/>
                    <a:pt x="48" y="48"/>
                    <a:pt x="48" y="5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lose/>
                  <a:moveTo>
                    <a:pt x="48" y="39"/>
                  </a:moveTo>
                  <a:cubicBezTo>
                    <a:pt x="48" y="42"/>
                    <a:pt x="45" y="44"/>
                    <a:pt x="42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4"/>
                    <a:pt x="4" y="42"/>
                    <a:pt x="4" y="3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6" y="5"/>
                    <a:pt x="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5" y="5"/>
                    <a:pt x="48" y="7"/>
                    <a:pt x="48" y="1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lose/>
                  <a:moveTo>
                    <a:pt x="94" y="161"/>
                  </a:moveTo>
                  <a:cubicBezTo>
                    <a:pt x="94" y="164"/>
                    <a:pt x="91" y="167"/>
                    <a:pt x="88" y="167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2" y="167"/>
                    <a:pt x="50" y="164"/>
                    <a:pt x="50" y="161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30"/>
                    <a:pt x="52" y="127"/>
                    <a:pt x="56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91" y="127"/>
                    <a:pt x="94" y="130"/>
                    <a:pt x="94" y="13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1"/>
                    <a:pt x="94" y="161"/>
                    <a:pt x="94" y="161"/>
                  </a:cubicBezTo>
                  <a:close/>
                  <a:moveTo>
                    <a:pt x="94" y="121"/>
                  </a:moveTo>
                  <a:cubicBezTo>
                    <a:pt x="94" y="123"/>
                    <a:pt x="91" y="126"/>
                    <a:pt x="88" y="126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52" y="126"/>
                    <a:pt x="50" y="123"/>
                    <a:pt x="50" y="12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89"/>
                    <a:pt x="52" y="86"/>
                    <a:pt x="56" y="86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91" y="86"/>
                    <a:pt x="94" y="89"/>
                    <a:pt x="94" y="9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21"/>
                  </a:cubicBezTo>
                  <a:close/>
                  <a:moveTo>
                    <a:pt x="94" y="80"/>
                  </a:moveTo>
                  <a:cubicBezTo>
                    <a:pt x="94" y="83"/>
                    <a:pt x="91" y="85"/>
                    <a:pt x="88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2" y="85"/>
                    <a:pt x="50" y="83"/>
                    <a:pt x="50" y="80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48"/>
                    <a:pt x="52" y="46"/>
                    <a:pt x="56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91" y="46"/>
                    <a:pt x="94" y="48"/>
                    <a:pt x="94" y="51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lose/>
                  <a:moveTo>
                    <a:pt x="94" y="39"/>
                  </a:moveTo>
                  <a:cubicBezTo>
                    <a:pt x="94" y="42"/>
                    <a:pt x="91" y="44"/>
                    <a:pt x="88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2" y="44"/>
                    <a:pt x="50" y="42"/>
                    <a:pt x="50" y="3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2" y="5"/>
                    <a:pt x="56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1" y="5"/>
                    <a:pt x="94" y="7"/>
                    <a:pt x="94" y="10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4" y="39"/>
                    <a:pt x="94" y="39"/>
                    <a:pt x="94" y="39"/>
                  </a:cubicBezTo>
                  <a:close/>
                  <a:moveTo>
                    <a:pt x="140" y="161"/>
                  </a:moveTo>
                  <a:cubicBezTo>
                    <a:pt x="140" y="164"/>
                    <a:pt x="137" y="167"/>
                    <a:pt x="134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98" y="167"/>
                    <a:pt x="96" y="164"/>
                    <a:pt x="96" y="161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6" y="130"/>
                    <a:pt x="98" y="127"/>
                    <a:pt x="102" y="127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7" y="127"/>
                    <a:pt x="140" y="130"/>
                    <a:pt x="140" y="132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0" y="161"/>
                    <a:pt x="140" y="161"/>
                    <a:pt x="140" y="161"/>
                  </a:cubicBezTo>
                  <a:close/>
                  <a:moveTo>
                    <a:pt x="140" y="121"/>
                  </a:moveTo>
                  <a:cubicBezTo>
                    <a:pt x="140" y="123"/>
                    <a:pt x="137" y="126"/>
                    <a:pt x="134" y="126"/>
                  </a:cubicBezTo>
                  <a:cubicBezTo>
                    <a:pt x="102" y="126"/>
                    <a:pt x="102" y="126"/>
                    <a:pt x="102" y="126"/>
                  </a:cubicBezTo>
                  <a:cubicBezTo>
                    <a:pt x="98" y="126"/>
                    <a:pt x="96" y="123"/>
                    <a:pt x="96" y="121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89"/>
                    <a:pt x="98" y="86"/>
                    <a:pt x="102" y="86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7" y="86"/>
                    <a:pt x="140" y="89"/>
                    <a:pt x="140" y="92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40" y="121"/>
                    <a:pt x="140" y="121"/>
                    <a:pt x="140" y="121"/>
                  </a:cubicBezTo>
                  <a:close/>
                  <a:moveTo>
                    <a:pt x="140" y="80"/>
                  </a:moveTo>
                  <a:cubicBezTo>
                    <a:pt x="140" y="83"/>
                    <a:pt x="137" y="85"/>
                    <a:pt x="134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98" y="85"/>
                    <a:pt x="96" y="83"/>
                    <a:pt x="96" y="80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96" y="48"/>
                    <a:pt x="98" y="46"/>
                    <a:pt x="102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7" y="46"/>
                    <a:pt x="140" y="48"/>
                    <a:pt x="140" y="51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lose/>
                  <a:moveTo>
                    <a:pt x="140" y="39"/>
                  </a:moveTo>
                  <a:cubicBezTo>
                    <a:pt x="140" y="42"/>
                    <a:pt x="137" y="44"/>
                    <a:pt x="134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6" y="42"/>
                    <a:pt x="96" y="39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6" y="7"/>
                    <a:pt x="98" y="5"/>
                    <a:pt x="102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7" y="5"/>
                    <a:pt x="140" y="7"/>
                    <a:pt x="140" y="10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40" y="39"/>
                    <a:pt x="140" y="39"/>
                    <a:pt x="140" y="39"/>
                  </a:cubicBezTo>
                  <a:close/>
                  <a:moveTo>
                    <a:pt x="186" y="161"/>
                  </a:moveTo>
                  <a:cubicBezTo>
                    <a:pt x="186" y="164"/>
                    <a:pt x="184" y="167"/>
                    <a:pt x="180" y="167"/>
                  </a:cubicBezTo>
                  <a:cubicBezTo>
                    <a:pt x="148" y="167"/>
                    <a:pt x="148" y="167"/>
                    <a:pt x="148" y="167"/>
                  </a:cubicBezTo>
                  <a:cubicBezTo>
                    <a:pt x="145" y="167"/>
                    <a:pt x="142" y="164"/>
                    <a:pt x="142" y="161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0"/>
                    <a:pt x="145" y="127"/>
                    <a:pt x="148" y="127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4" y="127"/>
                    <a:pt x="186" y="130"/>
                    <a:pt x="186" y="132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86" y="161"/>
                    <a:pt x="186" y="161"/>
                    <a:pt x="186" y="161"/>
                  </a:cubicBezTo>
                  <a:close/>
                  <a:moveTo>
                    <a:pt x="186" y="121"/>
                  </a:moveTo>
                  <a:cubicBezTo>
                    <a:pt x="186" y="123"/>
                    <a:pt x="184" y="126"/>
                    <a:pt x="180" y="126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45" y="126"/>
                    <a:pt x="142" y="123"/>
                    <a:pt x="142" y="121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89"/>
                    <a:pt x="145" y="86"/>
                    <a:pt x="148" y="86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84" y="86"/>
                    <a:pt x="186" y="89"/>
                    <a:pt x="186" y="92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lose/>
                  <a:moveTo>
                    <a:pt x="186" y="80"/>
                  </a:moveTo>
                  <a:cubicBezTo>
                    <a:pt x="186" y="83"/>
                    <a:pt x="184" y="85"/>
                    <a:pt x="180" y="85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45" y="85"/>
                    <a:pt x="142" y="83"/>
                    <a:pt x="142" y="80"/>
                  </a:cubicBezTo>
                  <a:cubicBezTo>
                    <a:pt x="142" y="51"/>
                    <a:pt x="142" y="51"/>
                    <a:pt x="142" y="51"/>
                  </a:cubicBezTo>
                  <a:cubicBezTo>
                    <a:pt x="142" y="48"/>
                    <a:pt x="145" y="46"/>
                    <a:pt x="148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4" y="46"/>
                    <a:pt x="186" y="48"/>
                    <a:pt x="186" y="51"/>
                  </a:cubicBezTo>
                  <a:cubicBezTo>
                    <a:pt x="186" y="80"/>
                    <a:pt x="186" y="80"/>
                    <a:pt x="186" y="80"/>
                  </a:cubicBezTo>
                  <a:cubicBezTo>
                    <a:pt x="186" y="80"/>
                    <a:pt x="186" y="80"/>
                    <a:pt x="186" y="80"/>
                  </a:cubicBezTo>
                  <a:close/>
                  <a:moveTo>
                    <a:pt x="186" y="39"/>
                  </a:moveTo>
                  <a:cubicBezTo>
                    <a:pt x="186" y="42"/>
                    <a:pt x="184" y="44"/>
                    <a:pt x="180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5" y="44"/>
                    <a:pt x="142" y="42"/>
                    <a:pt x="142" y="39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7"/>
                    <a:pt x="145" y="5"/>
                    <a:pt x="148" y="5"/>
                  </a:cubicBezTo>
                  <a:cubicBezTo>
                    <a:pt x="180" y="5"/>
                    <a:pt x="180" y="5"/>
                    <a:pt x="180" y="5"/>
                  </a:cubicBezTo>
                  <a:cubicBezTo>
                    <a:pt x="184" y="5"/>
                    <a:pt x="186" y="7"/>
                    <a:pt x="186" y="10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6" y="39"/>
                    <a:pt x="186" y="39"/>
                    <a:pt x="186" y="39"/>
                  </a:cubicBezTo>
                  <a:close/>
                  <a:moveTo>
                    <a:pt x="232" y="161"/>
                  </a:moveTo>
                  <a:cubicBezTo>
                    <a:pt x="232" y="164"/>
                    <a:pt x="230" y="167"/>
                    <a:pt x="226" y="167"/>
                  </a:cubicBezTo>
                  <a:cubicBezTo>
                    <a:pt x="194" y="167"/>
                    <a:pt x="194" y="167"/>
                    <a:pt x="194" y="167"/>
                  </a:cubicBezTo>
                  <a:cubicBezTo>
                    <a:pt x="191" y="167"/>
                    <a:pt x="188" y="164"/>
                    <a:pt x="188" y="16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8" y="130"/>
                    <a:pt x="191" y="127"/>
                    <a:pt x="194" y="127"/>
                  </a:cubicBezTo>
                  <a:cubicBezTo>
                    <a:pt x="226" y="127"/>
                    <a:pt x="226" y="127"/>
                    <a:pt x="226" y="127"/>
                  </a:cubicBezTo>
                  <a:cubicBezTo>
                    <a:pt x="230" y="127"/>
                    <a:pt x="232" y="130"/>
                    <a:pt x="232" y="132"/>
                  </a:cubicBezTo>
                  <a:cubicBezTo>
                    <a:pt x="232" y="161"/>
                    <a:pt x="232" y="161"/>
                    <a:pt x="232" y="161"/>
                  </a:cubicBezTo>
                  <a:cubicBezTo>
                    <a:pt x="232" y="161"/>
                    <a:pt x="232" y="161"/>
                    <a:pt x="232" y="161"/>
                  </a:cubicBezTo>
                  <a:close/>
                  <a:moveTo>
                    <a:pt x="232" y="121"/>
                  </a:moveTo>
                  <a:cubicBezTo>
                    <a:pt x="232" y="123"/>
                    <a:pt x="230" y="126"/>
                    <a:pt x="226" y="126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1" y="126"/>
                    <a:pt x="188" y="123"/>
                    <a:pt x="188" y="121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8" y="89"/>
                    <a:pt x="191" y="86"/>
                    <a:pt x="194" y="86"/>
                  </a:cubicBezTo>
                  <a:cubicBezTo>
                    <a:pt x="226" y="86"/>
                    <a:pt x="226" y="86"/>
                    <a:pt x="226" y="86"/>
                  </a:cubicBezTo>
                  <a:cubicBezTo>
                    <a:pt x="230" y="86"/>
                    <a:pt x="232" y="89"/>
                    <a:pt x="232" y="92"/>
                  </a:cubicBezTo>
                  <a:cubicBezTo>
                    <a:pt x="232" y="121"/>
                    <a:pt x="232" y="121"/>
                    <a:pt x="232" y="121"/>
                  </a:cubicBezTo>
                  <a:cubicBezTo>
                    <a:pt x="232" y="121"/>
                    <a:pt x="232" y="121"/>
                    <a:pt x="232" y="121"/>
                  </a:cubicBezTo>
                  <a:close/>
                  <a:moveTo>
                    <a:pt x="232" y="80"/>
                  </a:moveTo>
                  <a:cubicBezTo>
                    <a:pt x="232" y="83"/>
                    <a:pt x="230" y="85"/>
                    <a:pt x="226" y="85"/>
                  </a:cubicBezTo>
                  <a:cubicBezTo>
                    <a:pt x="194" y="85"/>
                    <a:pt x="194" y="85"/>
                    <a:pt x="194" y="85"/>
                  </a:cubicBezTo>
                  <a:cubicBezTo>
                    <a:pt x="191" y="85"/>
                    <a:pt x="188" y="83"/>
                    <a:pt x="188" y="80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8" y="48"/>
                    <a:pt x="191" y="46"/>
                    <a:pt x="194" y="46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30" y="46"/>
                    <a:pt x="232" y="48"/>
                    <a:pt x="232" y="51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lose/>
                  <a:moveTo>
                    <a:pt x="232" y="39"/>
                  </a:moveTo>
                  <a:cubicBezTo>
                    <a:pt x="232" y="42"/>
                    <a:pt x="230" y="44"/>
                    <a:pt x="22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1" y="44"/>
                    <a:pt x="188" y="42"/>
                    <a:pt x="188" y="39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8" y="7"/>
                    <a:pt x="191" y="5"/>
                    <a:pt x="194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0" y="5"/>
                    <a:pt x="232" y="7"/>
                    <a:pt x="232" y="10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9"/>
                    <a:pt x="232" y="39"/>
                    <a:pt x="232" y="3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1450497">
                <a:defRPr/>
              </a:pPr>
              <a:endParaRPr lang="pt-BR" altLang="zh-CN" sz="1198" dirty="0">
                <a:solidFill>
                  <a:prstClr val="black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221" name="组合 220"/>
          <p:cNvGrpSpPr/>
          <p:nvPr/>
        </p:nvGrpSpPr>
        <p:grpSpPr>
          <a:xfrm>
            <a:off x="6244899" y="4159959"/>
            <a:ext cx="1033342" cy="1620455"/>
            <a:chOff x="2815710" y="3080504"/>
            <a:chExt cx="962986" cy="1510125"/>
          </a:xfrm>
          <a:solidFill>
            <a:schemeClr val="tx2">
              <a:lumMod val="75000"/>
            </a:schemeClr>
          </a:solidFill>
        </p:grpSpPr>
        <p:sp>
          <p:nvSpPr>
            <p:cNvPr id="222" name="圆角矩形 221"/>
            <p:cNvSpPr/>
            <p:nvPr/>
          </p:nvSpPr>
          <p:spPr>
            <a:xfrm>
              <a:off x="3529108" y="3390969"/>
              <a:ext cx="226093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23" name="圆角矩形 222"/>
            <p:cNvSpPr/>
            <p:nvPr/>
          </p:nvSpPr>
          <p:spPr>
            <a:xfrm>
              <a:off x="3293485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26" name="圆角矩形 225"/>
            <p:cNvSpPr/>
            <p:nvPr/>
          </p:nvSpPr>
          <p:spPr>
            <a:xfrm>
              <a:off x="3057863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227" name="圆角矩形 226"/>
            <p:cNvSpPr/>
            <p:nvPr/>
          </p:nvSpPr>
          <p:spPr>
            <a:xfrm>
              <a:off x="2822241" y="339096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09" name="圆角矩形 308"/>
            <p:cNvSpPr/>
            <p:nvPr/>
          </p:nvSpPr>
          <p:spPr>
            <a:xfrm>
              <a:off x="3524344" y="3686583"/>
              <a:ext cx="222777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0" name="圆角矩形 309"/>
            <p:cNvSpPr/>
            <p:nvPr/>
          </p:nvSpPr>
          <p:spPr>
            <a:xfrm>
              <a:off x="3288721" y="3686583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1" name="圆角矩形 310"/>
            <p:cNvSpPr/>
            <p:nvPr/>
          </p:nvSpPr>
          <p:spPr>
            <a:xfrm>
              <a:off x="3053099" y="3686583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3" name="圆角矩形 312"/>
            <p:cNvSpPr/>
            <p:nvPr/>
          </p:nvSpPr>
          <p:spPr>
            <a:xfrm>
              <a:off x="2835276" y="3686583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4" name="圆角矩形 313"/>
            <p:cNvSpPr/>
            <p:nvPr/>
          </p:nvSpPr>
          <p:spPr>
            <a:xfrm>
              <a:off x="3524344" y="3982198"/>
              <a:ext cx="224864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5" name="圆角矩形 314"/>
            <p:cNvSpPr/>
            <p:nvPr/>
          </p:nvSpPr>
          <p:spPr>
            <a:xfrm>
              <a:off x="3288721" y="398219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6" name="圆角矩形 315"/>
            <p:cNvSpPr/>
            <p:nvPr/>
          </p:nvSpPr>
          <p:spPr>
            <a:xfrm>
              <a:off x="3053099" y="398219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7" name="圆角矩形 316"/>
            <p:cNvSpPr/>
            <p:nvPr/>
          </p:nvSpPr>
          <p:spPr>
            <a:xfrm>
              <a:off x="2835276" y="3982198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8" name="圆角矩形 317"/>
            <p:cNvSpPr/>
            <p:nvPr/>
          </p:nvSpPr>
          <p:spPr>
            <a:xfrm>
              <a:off x="3522576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19" name="圆角矩形 318"/>
            <p:cNvSpPr/>
            <p:nvPr/>
          </p:nvSpPr>
          <p:spPr>
            <a:xfrm>
              <a:off x="3286953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0" name="圆角矩形 319"/>
            <p:cNvSpPr/>
            <p:nvPr/>
          </p:nvSpPr>
          <p:spPr>
            <a:xfrm>
              <a:off x="3051331" y="4271058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1" name="圆角矩形 320"/>
            <p:cNvSpPr/>
            <p:nvPr/>
          </p:nvSpPr>
          <p:spPr>
            <a:xfrm>
              <a:off x="2833508" y="4271058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2" name="圆角矩形 321"/>
            <p:cNvSpPr/>
            <p:nvPr/>
          </p:nvSpPr>
          <p:spPr>
            <a:xfrm>
              <a:off x="3524349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3" name="圆角矩形 322"/>
            <p:cNvSpPr/>
            <p:nvPr/>
          </p:nvSpPr>
          <p:spPr>
            <a:xfrm>
              <a:off x="3288725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4" name="圆角矩形 323"/>
            <p:cNvSpPr/>
            <p:nvPr/>
          </p:nvSpPr>
          <p:spPr>
            <a:xfrm>
              <a:off x="3053103" y="3093599"/>
              <a:ext cx="239129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5" name="圆角矩形 324"/>
            <p:cNvSpPr/>
            <p:nvPr/>
          </p:nvSpPr>
          <p:spPr>
            <a:xfrm>
              <a:off x="2835280" y="3093599"/>
              <a:ext cx="221330" cy="290202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0497">
                <a:defRPr/>
              </a:pPr>
              <a:endParaRPr lang="pt-BR" altLang="zh-CN" sz="2855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326" name="Freeform 48"/>
            <p:cNvSpPr>
              <a:spLocks noEditPoints="1"/>
            </p:cNvSpPr>
            <p:nvPr/>
          </p:nvSpPr>
          <p:spPr bwMode="auto">
            <a:xfrm rot="16200000" flipH="1">
              <a:off x="2542140" y="3354074"/>
              <a:ext cx="1510125" cy="962986"/>
            </a:xfrm>
            <a:custGeom>
              <a:avLst/>
              <a:gdLst>
                <a:gd name="T0" fmla="*/ 2147483646 w 236"/>
                <a:gd name="T1" fmla="*/ 0 h 171"/>
                <a:gd name="T2" fmla="*/ 2147483646 w 236"/>
                <a:gd name="T3" fmla="*/ 2147483646 h 171"/>
                <a:gd name="T4" fmla="*/ 2147483646 w 236"/>
                <a:gd name="T5" fmla="*/ 2147483646 h 171"/>
                <a:gd name="T6" fmla="*/ 2147483646 w 236"/>
                <a:gd name="T7" fmla="*/ 2147483646 h 171"/>
                <a:gd name="T8" fmla="*/ 2147483646 w 236"/>
                <a:gd name="T9" fmla="*/ 2147483646 h 171"/>
                <a:gd name="T10" fmla="*/ 2147483646 w 236"/>
                <a:gd name="T11" fmla="*/ 2147483646 h 171"/>
                <a:gd name="T12" fmla="*/ 2147483646 w 236"/>
                <a:gd name="T13" fmla="*/ 2147483646 h 171"/>
                <a:gd name="T14" fmla="*/ 2147483646 w 236"/>
                <a:gd name="T15" fmla="*/ 2147483646 h 171"/>
                <a:gd name="T16" fmla="*/ 2147483646 w 236"/>
                <a:gd name="T17" fmla="*/ 2147483646 h 171"/>
                <a:gd name="T18" fmla="*/ 2147483646 w 236"/>
                <a:gd name="T19" fmla="*/ 2147483646 h 171"/>
                <a:gd name="T20" fmla="*/ 2147483646 w 236"/>
                <a:gd name="T21" fmla="*/ 2147483646 h 171"/>
                <a:gd name="T22" fmla="*/ 2147483646 w 236"/>
                <a:gd name="T23" fmla="*/ 2147483646 h 171"/>
                <a:gd name="T24" fmla="*/ 2147483646 w 236"/>
                <a:gd name="T25" fmla="*/ 2147483646 h 171"/>
                <a:gd name="T26" fmla="*/ 2147483646 w 236"/>
                <a:gd name="T27" fmla="*/ 2147483646 h 171"/>
                <a:gd name="T28" fmla="*/ 2147483646 w 236"/>
                <a:gd name="T29" fmla="*/ 2147483646 h 171"/>
                <a:gd name="T30" fmla="*/ 2147483646 w 236"/>
                <a:gd name="T31" fmla="*/ 2147483646 h 171"/>
                <a:gd name="T32" fmla="*/ 2147483646 w 236"/>
                <a:gd name="T33" fmla="*/ 2147483646 h 171"/>
                <a:gd name="T34" fmla="*/ 2147483646 w 236"/>
                <a:gd name="T35" fmla="*/ 2147483646 h 171"/>
                <a:gd name="T36" fmla="*/ 2147483646 w 236"/>
                <a:gd name="T37" fmla="*/ 2147483646 h 171"/>
                <a:gd name="T38" fmla="*/ 2147483646 w 236"/>
                <a:gd name="T39" fmla="*/ 2147483646 h 171"/>
                <a:gd name="T40" fmla="*/ 2147483646 w 236"/>
                <a:gd name="T41" fmla="*/ 2147483646 h 171"/>
                <a:gd name="T42" fmla="*/ 2147483646 w 236"/>
                <a:gd name="T43" fmla="*/ 2147483646 h 171"/>
                <a:gd name="T44" fmla="*/ 2147483646 w 236"/>
                <a:gd name="T45" fmla="*/ 2147483646 h 171"/>
                <a:gd name="T46" fmla="*/ 2147483646 w 236"/>
                <a:gd name="T47" fmla="*/ 2147483646 h 171"/>
                <a:gd name="T48" fmla="*/ 2147483646 w 236"/>
                <a:gd name="T49" fmla="*/ 2147483646 h 171"/>
                <a:gd name="T50" fmla="*/ 2147483646 w 236"/>
                <a:gd name="T51" fmla="*/ 2147483646 h 171"/>
                <a:gd name="T52" fmla="*/ 2147483646 w 236"/>
                <a:gd name="T53" fmla="*/ 2147483646 h 171"/>
                <a:gd name="T54" fmla="*/ 2147483646 w 236"/>
                <a:gd name="T55" fmla="*/ 2147483646 h 171"/>
                <a:gd name="T56" fmla="*/ 2147483646 w 236"/>
                <a:gd name="T57" fmla="*/ 2147483646 h 171"/>
                <a:gd name="T58" fmla="*/ 2147483646 w 236"/>
                <a:gd name="T59" fmla="*/ 2147483646 h 171"/>
                <a:gd name="T60" fmla="*/ 2147483646 w 236"/>
                <a:gd name="T61" fmla="*/ 2147483646 h 171"/>
                <a:gd name="T62" fmla="*/ 2147483646 w 236"/>
                <a:gd name="T63" fmla="*/ 2147483646 h 171"/>
                <a:gd name="T64" fmla="*/ 2147483646 w 236"/>
                <a:gd name="T65" fmla="*/ 2147483646 h 171"/>
                <a:gd name="T66" fmla="*/ 2147483646 w 236"/>
                <a:gd name="T67" fmla="*/ 2147483646 h 171"/>
                <a:gd name="T68" fmla="*/ 2147483646 w 236"/>
                <a:gd name="T69" fmla="*/ 2147483646 h 171"/>
                <a:gd name="T70" fmla="*/ 2147483646 w 236"/>
                <a:gd name="T71" fmla="*/ 2147483646 h 171"/>
                <a:gd name="T72" fmla="*/ 2147483646 w 236"/>
                <a:gd name="T73" fmla="*/ 2147483646 h 171"/>
                <a:gd name="T74" fmla="*/ 2147483646 w 236"/>
                <a:gd name="T75" fmla="*/ 2147483646 h 171"/>
                <a:gd name="T76" fmla="*/ 2147483646 w 236"/>
                <a:gd name="T77" fmla="*/ 2147483646 h 171"/>
                <a:gd name="T78" fmla="*/ 2147483646 w 236"/>
                <a:gd name="T79" fmla="*/ 2147483646 h 171"/>
                <a:gd name="T80" fmla="*/ 2147483646 w 236"/>
                <a:gd name="T81" fmla="*/ 2147483646 h 171"/>
                <a:gd name="T82" fmla="*/ 2147483646 w 236"/>
                <a:gd name="T83" fmla="*/ 2147483646 h 171"/>
                <a:gd name="T84" fmla="*/ 2147483646 w 236"/>
                <a:gd name="T85" fmla="*/ 2147483646 h 171"/>
                <a:gd name="T86" fmla="*/ 2147483646 w 236"/>
                <a:gd name="T87" fmla="*/ 2147483646 h 171"/>
                <a:gd name="T88" fmla="*/ 2147483646 w 236"/>
                <a:gd name="T89" fmla="*/ 2147483646 h 171"/>
                <a:gd name="T90" fmla="*/ 2147483646 w 236"/>
                <a:gd name="T91" fmla="*/ 2147483646 h 171"/>
                <a:gd name="T92" fmla="*/ 2147483646 w 236"/>
                <a:gd name="T93" fmla="*/ 2147483646 h 171"/>
                <a:gd name="T94" fmla="*/ 2147483646 w 236"/>
                <a:gd name="T95" fmla="*/ 2147483646 h 171"/>
                <a:gd name="T96" fmla="*/ 2147483646 w 236"/>
                <a:gd name="T97" fmla="*/ 2147483646 h 171"/>
                <a:gd name="T98" fmla="*/ 2147483646 w 236"/>
                <a:gd name="T99" fmla="*/ 2147483646 h 171"/>
                <a:gd name="T100" fmla="*/ 2147483646 w 236"/>
                <a:gd name="T101" fmla="*/ 2147483646 h 171"/>
                <a:gd name="T102" fmla="*/ 2147483646 w 236"/>
                <a:gd name="T103" fmla="*/ 2147483646 h 1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6" h="171">
                  <a:moveTo>
                    <a:pt x="0" y="0"/>
                  </a:moveTo>
                  <a:cubicBezTo>
                    <a:pt x="0" y="171"/>
                    <a:pt x="0" y="171"/>
                    <a:pt x="0" y="171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48" y="161"/>
                  </a:moveTo>
                  <a:cubicBezTo>
                    <a:pt x="48" y="164"/>
                    <a:pt x="45" y="167"/>
                    <a:pt x="42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6" y="167"/>
                    <a:pt x="4" y="164"/>
                    <a:pt x="4" y="161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0"/>
                    <a:pt x="6" y="127"/>
                    <a:pt x="9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5" y="127"/>
                    <a:pt x="48" y="130"/>
                    <a:pt x="48" y="132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1"/>
                    <a:pt x="48" y="161"/>
                    <a:pt x="48" y="161"/>
                  </a:cubicBezTo>
                  <a:close/>
                  <a:moveTo>
                    <a:pt x="48" y="121"/>
                  </a:moveTo>
                  <a:cubicBezTo>
                    <a:pt x="48" y="123"/>
                    <a:pt x="45" y="126"/>
                    <a:pt x="42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6" y="126"/>
                    <a:pt x="4" y="123"/>
                    <a:pt x="4" y="121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89"/>
                    <a:pt x="6" y="86"/>
                    <a:pt x="9" y="86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5" y="86"/>
                    <a:pt x="48" y="89"/>
                    <a:pt x="48" y="92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48" y="121"/>
                    <a:pt x="48" y="121"/>
                    <a:pt x="48" y="121"/>
                  </a:cubicBezTo>
                  <a:close/>
                  <a:moveTo>
                    <a:pt x="48" y="80"/>
                  </a:moveTo>
                  <a:cubicBezTo>
                    <a:pt x="48" y="83"/>
                    <a:pt x="45" y="85"/>
                    <a:pt x="42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5"/>
                    <a:pt x="4" y="83"/>
                    <a:pt x="4" y="8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48"/>
                    <a:pt x="6" y="46"/>
                    <a:pt x="9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5" y="46"/>
                    <a:pt x="48" y="48"/>
                    <a:pt x="48" y="5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lose/>
                  <a:moveTo>
                    <a:pt x="48" y="39"/>
                  </a:moveTo>
                  <a:cubicBezTo>
                    <a:pt x="48" y="42"/>
                    <a:pt x="45" y="44"/>
                    <a:pt x="42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4"/>
                    <a:pt x="4" y="42"/>
                    <a:pt x="4" y="3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6" y="5"/>
                    <a:pt x="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5" y="5"/>
                    <a:pt x="48" y="7"/>
                    <a:pt x="48" y="10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48" y="39"/>
                    <a:pt x="48" y="39"/>
                    <a:pt x="48" y="39"/>
                  </a:cubicBezTo>
                  <a:close/>
                  <a:moveTo>
                    <a:pt x="94" y="161"/>
                  </a:moveTo>
                  <a:cubicBezTo>
                    <a:pt x="94" y="164"/>
                    <a:pt x="91" y="167"/>
                    <a:pt x="88" y="167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2" y="167"/>
                    <a:pt x="50" y="164"/>
                    <a:pt x="50" y="161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30"/>
                    <a:pt x="52" y="127"/>
                    <a:pt x="56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91" y="127"/>
                    <a:pt x="94" y="130"/>
                    <a:pt x="94" y="13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1"/>
                    <a:pt x="94" y="161"/>
                    <a:pt x="94" y="161"/>
                  </a:cubicBezTo>
                  <a:close/>
                  <a:moveTo>
                    <a:pt x="94" y="121"/>
                  </a:moveTo>
                  <a:cubicBezTo>
                    <a:pt x="94" y="123"/>
                    <a:pt x="91" y="126"/>
                    <a:pt x="88" y="126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52" y="126"/>
                    <a:pt x="50" y="123"/>
                    <a:pt x="50" y="12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89"/>
                    <a:pt x="52" y="86"/>
                    <a:pt x="56" y="86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91" y="86"/>
                    <a:pt x="94" y="89"/>
                    <a:pt x="94" y="9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4" y="121"/>
                    <a:pt x="94" y="121"/>
                  </a:cubicBezTo>
                  <a:close/>
                  <a:moveTo>
                    <a:pt x="94" y="80"/>
                  </a:moveTo>
                  <a:cubicBezTo>
                    <a:pt x="94" y="83"/>
                    <a:pt x="91" y="85"/>
                    <a:pt x="88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2" y="85"/>
                    <a:pt x="50" y="83"/>
                    <a:pt x="50" y="80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48"/>
                    <a:pt x="52" y="46"/>
                    <a:pt x="56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91" y="46"/>
                    <a:pt x="94" y="48"/>
                    <a:pt x="94" y="51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4" y="80"/>
                    <a:pt x="94" y="80"/>
                    <a:pt x="94" y="80"/>
                  </a:cubicBezTo>
                  <a:close/>
                  <a:moveTo>
                    <a:pt x="94" y="39"/>
                  </a:moveTo>
                  <a:cubicBezTo>
                    <a:pt x="94" y="42"/>
                    <a:pt x="91" y="44"/>
                    <a:pt x="88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2" y="44"/>
                    <a:pt x="50" y="42"/>
                    <a:pt x="50" y="39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7"/>
                    <a:pt x="52" y="5"/>
                    <a:pt x="56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1" y="5"/>
                    <a:pt x="94" y="7"/>
                    <a:pt x="94" y="10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4" y="39"/>
                    <a:pt x="94" y="39"/>
                    <a:pt x="94" y="39"/>
                  </a:cubicBezTo>
                  <a:close/>
                  <a:moveTo>
                    <a:pt x="140" y="161"/>
                  </a:moveTo>
                  <a:cubicBezTo>
                    <a:pt x="140" y="164"/>
                    <a:pt x="137" y="167"/>
                    <a:pt x="134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98" y="167"/>
                    <a:pt x="96" y="164"/>
                    <a:pt x="96" y="161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6" y="130"/>
                    <a:pt x="98" y="127"/>
                    <a:pt x="102" y="127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7" y="127"/>
                    <a:pt x="140" y="130"/>
                    <a:pt x="140" y="132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0" y="161"/>
                    <a:pt x="140" y="161"/>
                    <a:pt x="140" y="161"/>
                  </a:cubicBezTo>
                  <a:close/>
                  <a:moveTo>
                    <a:pt x="140" y="121"/>
                  </a:moveTo>
                  <a:cubicBezTo>
                    <a:pt x="140" y="123"/>
                    <a:pt x="137" y="126"/>
                    <a:pt x="134" y="126"/>
                  </a:cubicBezTo>
                  <a:cubicBezTo>
                    <a:pt x="102" y="126"/>
                    <a:pt x="102" y="126"/>
                    <a:pt x="102" y="126"/>
                  </a:cubicBezTo>
                  <a:cubicBezTo>
                    <a:pt x="98" y="126"/>
                    <a:pt x="96" y="123"/>
                    <a:pt x="96" y="121"/>
                  </a:cubicBezTo>
                  <a:cubicBezTo>
                    <a:pt x="96" y="92"/>
                    <a:pt x="96" y="92"/>
                    <a:pt x="96" y="92"/>
                  </a:cubicBezTo>
                  <a:cubicBezTo>
                    <a:pt x="96" y="89"/>
                    <a:pt x="98" y="86"/>
                    <a:pt x="102" y="86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7" y="86"/>
                    <a:pt x="140" y="89"/>
                    <a:pt x="140" y="92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40" y="121"/>
                    <a:pt x="140" y="121"/>
                    <a:pt x="140" y="121"/>
                  </a:cubicBezTo>
                  <a:cubicBezTo>
                    <a:pt x="140" y="121"/>
                    <a:pt x="140" y="121"/>
                    <a:pt x="140" y="121"/>
                  </a:cubicBezTo>
                  <a:close/>
                  <a:moveTo>
                    <a:pt x="140" y="80"/>
                  </a:moveTo>
                  <a:cubicBezTo>
                    <a:pt x="140" y="83"/>
                    <a:pt x="137" y="85"/>
                    <a:pt x="134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98" y="85"/>
                    <a:pt x="96" y="83"/>
                    <a:pt x="96" y="80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96" y="48"/>
                    <a:pt x="98" y="46"/>
                    <a:pt x="102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7" y="46"/>
                    <a:pt x="140" y="48"/>
                    <a:pt x="140" y="51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lose/>
                  <a:moveTo>
                    <a:pt x="140" y="39"/>
                  </a:moveTo>
                  <a:cubicBezTo>
                    <a:pt x="140" y="42"/>
                    <a:pt x="137" y="44"/>
                    <a:pt x="134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8" y="44"/>
                    <a:pt x="96" y="42"/>
                    <a:pt x="96" y="39"/>
                  </a:cubicBezTo>
                  <a:cubicBezTo>
                    <a:pt x="96" y="10"/>
                    <a:pt x="96" y="10"/>
                    <a:pt x="96" y="10"/>
                  </a:cubicBezTo>
                  <a:cubicBezTo>
                    <a:pt x="96" y="7"/>
                    <a:pt x="98" y="5"/>
                    <a:pt x="102" y="5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7" y="5"/>
                    <a:pt x="140" y="7"/>
                    <a:pt x="140" y="10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40" y="39"/>
                    <a:pt x="140" y="39"/>
                    <a:pt x="140" y="39"/>
                  </a:cubicBezTo>
                  <a:close/>
                  <a:moveTo>
                    <a:pt x="186" y="161"/>
                  </a:moveTo>
                  <a:cubicBezTo>
                    <a:pt x="186" y="164"/>
                    <a:pt x="184" y="167"/>
                    <a:pt x="180" y="167"/>
                  </a:cubicBezTo>
                  <a:cubicBezTo>
                    <a:pt x="148" y="167"/>
                    <a:pt x="148" y="167"/>
                    <a:pt x="148" y="167"/>
                  </a:cubicBezTo>
                  <a:cubicBezTo>
                    <a:pt x="145" y="167"/>
                    <a:pt x="142" y="164"/>
                    <a:pt x="142" y="161"/>
                  </a:cubicBezTo>
                  <a:cubicBezTo>
                    <a:pt x="142" y="132"/>
                    <a:pt x="142" y="132"/>
                    <a:pt x="142" y="132"/>
                  </a:cubicBezTo>
                  <a:cubicBezTo>
                    <a:pt x="142" y="130"/>
                    <a:pt x="145" y="127"/>
                    <a:pt x="148" y="127"/>
                  </a:cubicBezTo>
                  <a:cubicBezTo>
                    <a:pt x="180" y="127"/>
                    <a:pt x="180" y="127"/>
                    <a:pt x="180" y="127"/>
                  </a:cubicBezTo>
                  <a:cubicBezTo>
                    <a:pt x="184" y="127"/>
                    <a:pt x="186" y="130"/>
                    <a:pt x="186" y="132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86" y="161"/>
                    <a:pt x="186" y="161"/>
                    <a:pt x="186" y="161"/>
                  </a:cubicBezTo>
                  <a:close/>
                  <a:moveTo>
                    <a:pt x="186" y="121"/>
                  </a:moveTo>
                  <a:cubicBezTo>
                    <a:pt x="186" y="123"/>
                    <a:pt x="184" y="126"/>
                    <a:pt x="180" y="126"/>
                  </a:cubicBezTo>
                  <a:cubicBezTo>
                    <a:pt x="148" y="126"/>
                    <a:pt x="148" y="126"/>
                    <a:pt x="148" y="126"/>
                  </a:cubicBezTo>
                  <a:cubicBezTo>
                    <a:pt x="145" y="126"/>
                    <a:pt x="142" y="123"/>
                    <a:pt x="142" y="121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2" y="89"/>
                    <a:pt x="145" y="86"/>
                    <a:pt x="148" y="86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84" y="86"/>
                    <a:pt x="186" y="89"/>
                    <a:pt x="186" y="92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21"/>
                    <a:pt x="186" y="121"/>
                    <a:pt x="186" y="121"/>
                  </a:cubicBezTo>
                  <a:close/>
                  <a:moveTo>
                    <a:pt x="186" y="80"/>
                  </a:moveTo>
                  <a:cubicBezTo>
                    <a:pt x="186" y="83"/>
                    <a:pt x="184" y="85"/>
                    <a:pt x="180" y="85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45" y="85"/>
                    <a:pt x="142" y="83"/>
                    <a:pt x="142" y="80"/>
                  </a:cubicBezTo>
                  <a:cubicBezTo>
                    <a:pt x="142" y="51"/>
                    <a:pt x="142" y="51"/>
                    <a:pt x="142" y="51"/>
                  </a:cubicBezTo>
                  <a:cubicBezTo>
                    <a:pt x="142" y="48"/>
                    <a:pt x="145" y="46"/>
                    <a:pt x="148" y="46"/>
                  </a:cubicBezTo>
                  <a:cubicBezTo>
                    <a:pt x="180" y="46"/>
                    <a:pt x="180" y="46"/>
                    <a:pt x="180" y="46"/>
                  </a:cubicBezTo>
                  <a:cubicBezTo>
                    <a:pt x="184" y="46"/>
                    <a:pt x="186" y="48"/>
                    <a:pt x="186" y="51"/>
                  </a:cubicBezTo>
                  <a:cubicBezTo>
                    <a:pt x="186" y="80"/>
                    <a:pt x="186" y="80"/>
                    <a:pt x="186" y="80"/>
                  </a:cubicBezTo>
                  <a:cubicBezTo>
                    <a:pt x="186" y="80"/>
                    <a:pt x="186" y="80"/>
                    <a:pt x="186" y="80"/>
                  </a:cubicBezTo>
                  <a:close/>
                  <a:moveTo>
                    <a:pt x="186" y="39"/>
                  </a:moveTo>
                  <a:cubicBezTo>
                    <a:pt x="186" y="42"/>
                    <a:pt x="184" y="44"/>
                    <a:pt x="180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5" y="44"/>
                    <a:pt x="142" y="42"/>
                    <a:pt x="142" y="39"/>
                  </a:cubicBezTo>
                  <a:cubicBezTo>
                    <a:pt x="142" y="10"/>
                    <a:pt x="142" y="10"/>
                    <a:pt x="142" y="10"/>
                  </a:cubicBezTo>
                  <a:cubicBezTo>
                    <a:pt x="142" y="7"/>
                    <a:pt x="145" y="5"/>
                    <a:pt x="148" y="5"/>
                  </a:cubicBezTo>
                  <a:cubicBezTo>
                    <a:pt x="180" y="5"/>
                    <a:pt x="180" y="5"/>
                    <a:pt x="180" y="5"/>
                  </a:cubicBezTo>
                  <a:cubicBezTo>
                    <a:pt x="184" y="5"/>
                    <a:pt x="186" y="7"/>
                    <a:pt x="186" y="10"/>
                  </a:cubicBezTo>
                  <a:cubicBezTo>
                    <a:pt x="186" y="39"/>
                    <a:pt x="186" y="39"/>
                    <a:pt x="186" y="39"/>
                  </a:cubicBezTo>
                  <a:cubicBezTo>
                    <a:pt x="186" y="39"/>
                    <a:pt x="186" y="39"/>
                    <a:pt x="186" y="39"/>
                  </a:cubicBezTo>
                  <a:close/>
                  <a:moveTo>
                    <a:pt x="232" y="161"/>
                  </a:moveTo>
                  <a:cubicBezTo>
                    <a:pt x="232" y="164"/>
                    <a:pt x="230" y="167"/>
                    <a:pt x="226" y="167"/>
                  </a:cubicBezTo>
                  <a:cubicBezTo>
                    <a:pt x="194" y="167"/>
                    <a:pt x="194" y="167"/>
                    <a:pt x="194" y="167"/>
                  </a:cubicBezTo>
                  <a:cubicBezTo>
                    <a:pt x="191" y="167"/>
                    <a:pt x="188" y="164"/>
                    <a:pt x="188" y="16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8" y="130"/>
                    <a:pt x="191" y="127"/>
                    <a:pt x="194" y="127"/>
                  </a:cubicBezTo>
                  <a:cubicBezTo>
                    <a:pt x="226" y="127"/>
                    <a:pt x="226" y="127"/>
                    <a:pt x="226" y="127"/>
                  </a:cubicBezTo>
                  <a:cubicBezTo>
                    <a:pt x="230" y="127"/>
                    <a:pt x="232" y="130"/>
                    <a:pt x="232" y="132"/>
                  </a:cubicBezTo>
                  <a:cubicBezTo>
                    <a:pt x="232" y="161"/>
                    <a:pt x="232" y="161"/>
                    <a:pt x="232" y="161"/>
                  </a:cubicBezTo>
                  <a:cubicBezTo>
                    <a:pt x="232" y="161"/>
                    <a:pt x="232" y="161"/>
                    <a:pt x="232" y="161"/>
                  </a:cubicBezTo>
                  <a:close/>
                  <a:moveTo>
                    <a:pt x="232" y="121"/>
                  </a:moveTo>
                  <a:cubicBezTo>
                    <a:pt x="232" y="123"/>
                    <a:pt x="230" y="126"/>
                    <a:pt x="226" y="126"/>
                  </a:cubicBezTo>
                  <a:cubicBezTo>
                    <a:pt x="194" y="126"/>
                    <a:pt x="194" y="126"/>
                    <a:pt x="194" y="126"/>
                  </a:cubicBezTo>
                  <a:cubicBezTo>
                    <a:pt x="191" y="126"/>
                    <a:pt x="188" y="123"/>
                    <a:pt x="188" y="121"/>
                  </a:cubicBezTo>
                  <a:cubicBezTo>
                    <a:pt x="188" y="92"/>
                    <a:pt x="188" y="92"/>
                    <a:pt x="188" y="92"/>
                  </a:cubicBezTo>
                  <a:cubicBezTo>
                    <a:pt x="188" y="89"/>
                    <a:pt x="191" y="86"/>
                    <a:pt x="194" y="86"/>
                  </a:cubicBezTo>
                  <a:cubicBezTo>
                    <a:pt x="226" y="86"/>
                    <a:pt x="226" y="86"/>
                    <a:pt x="226" y="86"/>
                  </a:cubicBezTo>
                  <a:cubicBezTo>
                    <a:pt x="230" y="86"/>
                    <a:pt x="232" y="89"/>
                    <a:pt x="232" y="92"/>
                  </a:cubicBezTo>
                  <a:cubicBezTo>
                    <a:pt x="232" y="121"/>
                    <a:pt x="232" y="121"/>
                    <a:pt x="232" y="121"/>
                  </a:cubicBezTo>
                  <a:cubicBezTo>
                    <a:pt x="232" y="121"/>
                    <a:pt x="232" y="121"/>
                    <a:pt x="232" y="121"/>
                  </a:cubicBezTo>
                  <a:close/>
                  <a:moveTo>
                    <a:pt x="232" y="80"/>
                  </a:moveTo>
                  <a:cubicBezTo>
                    <a:pt x="232" y="83"/>
                    <a:pt x="230" y="85"/>
                    <a:pt x="226" y="85"/>
                  </a:cubicBezTo>
                  <a:cubicBezTo>
                    <a:pt x="194" y="85"/>
                    <a:pt x="194" y="85"/>
                    <a:pt x="194" y="85"/>
                  </a:cubicBezTo>
                  <a:cubicBezTo>
                    <a:pt x="191" y="85"/>
                    <a:pt x="188" y="83"/>
                    <a:pt x="188" y="80"/>
                  </a:cubicBezTo>
                  <a:cubicBezTo>
                    <a:pt x="188" y="51"/>
                    <a:pt x="188" y="51"/>
                    <a:pt x="188" y="51"/>
                  </a:cubicBezTo>
                  <a:cubicBezTo>
                    <a:pt x="188" y="48"/>
                    <a:pt x="191" y="46"/>
                    <a:pt x="194" y="46"/>
                  </a:cubicBezTo>
                  <a:cubicBezTo>
                    <a:pt x="226" y="46"/>
                    <a:pt x="226" y="46"/>
                    <a:pt x="226" y="46"/>
                  </a:cubicBezTo>
                  <a:cubicBezTo>
                    <a:pt x="230" y="46"/>
                    <a:pt x="232" y="48"/>
                    <a:pt x="232" y="51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lose/>
                  <a:moveTo>
                    <a:pt x="232" y="39"/>
                  </a:moveTo>
                  <a:cubicBezTo>
                    <a:pt x="232" y="42"/>
                    <a:pt x="230" y="44"/>
                    <a:pt x="226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1" y="44"/>
                    <a:pt x="188" y="42"/>
                    <a:pt x="188" y="39"/>
                  </a:cubicBezTo>
                  <a:cubicBezTo>
                    <a:pt x="188" y="10"/>
                    <a:pt x="188" y="10"/>
                    <a:pt x="188" y="10"/>
                  </a:cubicBezTo>
                  <a:cubicBezTo>
                    <a:pt x="188" y="7"/>
                    <a:pt x="191" y="5"/>
                    <a:pt x="194" y="5"/>
                  </a:cubicBezTo>
                  <a:cubicBezTo>
                    <a:pt x="226" y="5"/>
                    <a:pt x="226" y="5"/>
                    <a:pt x="226" y="5"/>
                  </a:cubicBezTo>
                  <a:cubicBezTo>
                    <a:pt x="230" y="5"/>
                    <a:pt x="232" y="7"/>
                    <a:pt x="232" y="10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9"/>
                    <a:pt x="232" y="39"/>
                    <a:pt x="232" y="39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1450497">
                <a:defRPr/>
              </a:pPr>
              <a:endParaRPr lang="pt-BR" altLang="zh-CN" sz="1198" dirty="0">
                <a:solidFill>
                  <a:prstClr val="black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64126" y="3075985"/>
            <a:ext cx="4242720" cy="1098026"/>
            <a:chOff x="2758170" y="2976174"/>
            <a:chExt cx="6843821" cy="1239163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2764338" y="2984477"/>
              <a:ext cx="0" cy="12247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triangle" w="med" len="lg"/>
              <a:tailEnd type="none" w="med" len="med"/>
            </a:ln>
            <a:effectLst/>
          </p:spPr>
        </p:cxnSp>
        <p:cxnSp>
          <p:nvCxnSpPr>
            <p:cNvPr id="6" name="直接连接符 5"/>
            <p:cNvCxnSpPr/>
            <p:nvPr/>
          </p:nvCxnSpPr>
          <p:spPr>
            <a:xfrm>
              <a:off x="2758170" y="2976174"/>
              <a:ext cx="2844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lg"/>
              <a:tailEnd type="none" w="med" len="med"/>
            </a:ln>
            <a:effectLst/>
          </p:spPr>
        </p:cxnSp>
        <p:cxnSp>
          <p:nvCxnSpPr>
            <p:cNvPr id="289" name="直接连接符 288"/>
            <p:cNvCxnSpPr/>
            <p:nvPr/>
          </p:nvCxnSpPr>
          <p:spPr>
            <a:xfrm flipV="1">
              <a:off x="6180460" y="2990573"/>
              <a:ext cx="0" cy="12247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triangle" w="med" len="lg"/>
              <a:tailEnd type="none" w="med" len="med"/>
            </a:ln>
            <a:effectLst/>
          </p:spPr>
        </p:cxnSp>
        <p:cxnSp>
          <p:nvCxnSpPr>
            <p:cNvPr id="290" name="直接连接符 289"/>
            <p:cNvCxnSpPr/>
            <p:nvPr/>
          </p:nvCxnSpPr>
          <p:spPr>
            <a:xfrm flipV="1">
              <a:off x="9596583" y="2984477"/>
              <a:ext cx="0" cy="12247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triangle" w="med" len="lg"/>
              <a:tailEnd type="none" w="med" len="med"/>
            </a:ln>
            <a:effectLst/>
          </p:spPr>
        </p:cxnSp>
        <p:cxnSp>
          <p:nvCxnSpPr>
            <p:cNvPr id="291" name="直接连接符 290"/>
            <p:cNvCxnSpPr/>
            <p:nvPr/>
          </p:nvCxnSpPr>
          <p:spPr>
            <a:xfrm flipH="1">
              <a:off x="6757991" y="2976174"/>
              <a:ext cx="2844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lg"/>
              <a:tailEnd type="none" w="med" len="med"/>
            </a:ln>
            <a:effectLst/>
          </p:spPr>
        </p:cxnSp>
      </p:grpSp>
      <p:grpSp>
        <p:nvGrpSpPr>
          <p:cNvPr id="690" name="组合 689"/>
          <p:cNvGrpSpPr/>
          <p:nvPr/>
        </p:nvGrpSpPr>
        <p:grpSpPr>
          <a:xfrm>
            <a:off x="7426708" y="2831328"/>
            <a:ext cx="243396" cy="257704"/>
            <a:chOff x="3577307" y="2141670"/>
            <a:chExt cx="131806" cy="139554"/>
          </a:xfrm>
        </p:grpSpPr>
        <p:sp>
          <p:nvSpPr>
            <p:cNvPr id="691" name="椭圆 690"/>
            <p:cNvSpPr/>
            <p:nvPr/>
          </p:nvSpPr>
          <p:spPr>
            <a:xfrm>
              <a:off x="3577307" y="2149418"/>
              <a:ext cx="131806" cy="1318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altLang="zh-CN" sz="1599" dirty="0">
                <a:solidFill>
                  <a:prstClr val="white"/>
                </a:solidFill>
              </a:endParaRPr>
            </a:p>
          </p:txBody>
        </p:sp>
        <p:sp>
          <p:nvSpPr>
            <p:cNvPr id="692" name="椭圆 691"/>
            <p:cNvSpPr/>
            <p:nvPr/>
          </p:nvSpPr>
          <p:spPr>
            <a:xfrm>
              <a:off x="3577307" y="2141670"/>
              <a:ext cx="131806" cy="1318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t-BR" altLang="zh-CN" sz="2798" b="1" dirty="0">
                  <a:solidFill>
                    <a:prstClr val="black"/>
                  </a:solidFill>
                </a:rPr>
                <a:t>+</a:t>
              </a:r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6743608" y="3497177"/>
            <a:ext cx="243396" cy="257704"/>
            <a:chOff x="3577307" y="2141670"/>
            <a:chExt cx="131806" cy="139554"/>
          </a:xfrm>
        </p:grpSpPr>
        <p:sp>
          <p:nvSpPr>
            <p:cNvPr id="293" name="椭圆 292"/>
            <p:cNvSpPr/>
            <p:nvPr/>
          </p:nvSpPr>
          <p:spPr>
            <a:xfrm>
              <a:off x="3577307" y="2149418"/>
              <a:ext cx="131806" cy="1318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altLang="zh-CN" sz="1599" dirty="0">
                <a:solidFill>
                  <a:prstClr val="white"/>
                </a:solidFill>
              </a:endParaRPr>
            </a:p>
          </p:txBody>
        </p:sp>
        <p:sp>
          <p:nvSpPr>
            <p:cNvPr id="294" name="椭圆 293"/>
            <p:cNvSpPr/>
            <p:nvPr/>
          </p:nvSpPr>
          <p:spPr>
            <a:xfrm>
              <a:off x="3577307" y="2141670"/>
              <a:ext cx="131806" cy="1318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t-BR" altLang="zh-CN" sz="2798" b="1" dirty="0">
                  <a:solidFill>
                    <a:prstClr val="black"/>
                  </a:solidFill>
                </a:rPr>
                <a:t>+</a:t>
              </a:r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10122079" y="2845636"/>
            <a:ext cx="243396" cy="257704"/>
            <a:chOff x="3577307" y="2141670"/>
            <a:chExt cx="131806" cy="139554"/>
          </a:xfrm>
        </p:grpSpPr>
        <p:sp>
          <p:nvSpPr>
            <p:cNvPr id="296" name="椭圆 295"/>
            <p:cNvSpPr/>
            <p:nvPr/>
          </p:nvSpPr>
          <p:spPr>
            <a:xfrm>
              <a:off x="3577307" y="2149418"/>
              <a:ext cx="131806" cy="1318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altLang="zh-CN" sz="1599" dirty="0">
                <a:solidFill>
                  <a:prstClr val="white"/>
                </a:solidFill>
              </a:endParaRPr>
            </a:p>
          </p:txBody>
        </p:sp>
        <p:sp>
          <p:nvSpPr>
            <p:cNvPr id="297" name="椭圆 296"/>
            <p:cNvSpPr/>
            <p:nvPr/>
          </p:nvSpPr>
          <p:spPr>
            <a:xfrm>
              <a:off x="3577307" y="2141670"/>
              <a:ext cx="131806" cy="1318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t-BR" altLang="zh-CN" sz="2798" b="1" dirty="0">
                  <a:solidFill>
                    <a:prstClr val="black"/>
                  </a:solidFill>
                </a:rPr>
                <a:t>+</a:t>
              </a:r>
            </a:p>
          </p:txBody>
        </p:sp>
      </p:grpSp>
      <p:grpSp>
        <p:nvGrpSpPr>
          <p:cNvPr id="298" name="组合 297"/>
          <p:cNvGrpSpPr/>
          <p:nvPr/>
        </p:nvGrpSpPr>
        <p:grpSpPr>
          <a:xfrm>
            <a:off x="8887327" y="3475715"/>
            <a:ext cx="243396" cy="257704"/>
            <a:chOff x="3577307" y="2141670"/>
            <a:chExt cx="131806" cy="139554"/>
          </a:xfrm>
        </p:grpSpPr>
        <p:sp>
          <p:nvSpPr>
            <p:cNvPr id="299" name="椭圆 298"/>
            <p:cNvSpPr/>
            <p:nvPr/>
          </p:nvSpPr>
          <p:spPr>
            <a:xfrm>
              <a:off x="3577307" y="2149418"/>
              <a:ext cx="131806" cy="1318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altLang="zh-CN" sz="1599" dirty="0">
                <a:solidFill>
                  <a:prstClr val="white"/>
                </a:solidFill>
              </a:endParaRPr>
            </a:p>
          </p:txBody>
        </p:sp>
        <p:sp>
          <p:nvSpPr>
            <p:cNvPr id="300" name="椭圆 299"/>
            <p:cNvSpPr/>
            <p:nvPr/>
          </p:nvSpPr>
          <p:spPr>
            <a:xfrm>
              <a:off x="3577307" y="2141670"/>
              <a:ext cx="131806" cy="1318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t-BR" altLang="zh-CN" sz="2798" b="1" dirty="0">
                  <a:solidFill>
                    <a:prstClr val="black"/>
                  </a:solidFill>
                </a:rPr>
                <a:t>+</a:t>
              </a:r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10959221" y="3482870"/>
            <a:ext cx="243396" cy="257704"/>
            <a:chOff x="3577307" y="2141670"/>
            <a:chExt cx="131806" cy="139554"/>
          </a:xfrm>
        </p:grpSpPr>
        <p:sp>
          <p:nvSpPr>
            <p:cNvPr id="302" name="椭圆 301"/>
            <p:cNvSpPr/>
            <p:nvPr/>
          </p:nvSpPr>
          <p:spPr>
            <a:xfrm>
              <a:off x="3577307" y="2149418"/>
              <a:ext cx="131806" cy="13180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altLang="zh-CN" sz="1599" dirty="0">
                <a:solidFill>
                  <a:prstClr val="white"/>
                </a:solidFill>
              </a:endParaRPr>
            </a:p>
          </p:txBody>
        </p:sp>
        <p:sp>
          <p:nvSpPr>
            <p:cNvPr id="303" name="椭圆 302"/>
            <p:cNvSpPr/>
            <p:nvPr/>
          </p:nvSpPr>
          <p:spPr>
            <a:xfrm>
              <a:off x="3577307" y="2141670"/>
              <a:ext cx="131806" cy="13180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t-BR" altLang="zh-CN" sz="2798" b="1" dirty="0">
                  <a:solidFill>
                    <a:prstClr val="black"/>
                  </a:solidFill>
                </a:rPr>
                <a:t>+</a:t>
              </a:r>
            </a:p>
          </p:txBody>
        </p:sp>
      </p:grpSp>
      <p:pic>
        <p:nvPicPr>
          <p:cNvPr id="231" name="Picture 5" descr="C:\Users\panxianyue\Desktop\{72A3E60C-13A9-4422-B70E-74073F4C4744}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46" y="3788419"/>
            <a:ext cx="784289" cy="7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8" name="组合 227"/>
          <p:cNvGrpSpPr/>
          <p:nvPr/>
        </p:nvGrpSpPr>
        <p:grpSpPr>
          <a:xfrm>
            <a:off x="5799387" y="3832727"/>
            <a:ext cx="830789" cy="695674"/>
            <a:chOff x="784191" y="3901551"/>
            <a:chExt cx="831330" cy="696127"/>
          </a:xfrm>
        </p:grpSpPr>
        <p:sp>
          <p:nvSpPr>
            <p:cNvPr id="229" name="椭圆 228"/>
            <p:cNvSpPr/>
            <p:nvPr/>
          </p:nvSpPr>
          <p:spPr>
            <a:xfrm>
              <a:off x="847090" y="3901551"/>
              <a:ext cx="696127" cy="696127"/>
            </a:xfrm>
            <a:prstGeom prst="ellipse">
              <a:avLst/>
            </a:prstGeom>
            <a:solidFill>
              <a:srgbClr val="00B0F0"/>
            </a:solidFill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altLang="zh-CN" sz="1799" dirty="0">
                <a:solidFill>
                  <a:prstClr val="white"/>
                </a:solidFill>
              </a:endParaRPr>
            </a:p>
          </p:txBody>
        </p:sp>
        <p:sp>
          <p:nvSpPr>
            <p:cNvPr id="230" name="矩形 229"/>
            <p:cNvSpPr/>
            <p:nvPr/>
          </p:nvSpPr>
          <p:spPr>
            <a:xfrm>
              <a:off x="784191" y="4131432"/>
              <a:ext cx="831330" cy="2574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altLang="zh-CN" sz="1599" b="1" spc="-80" dirty="0">
                  <a:ln w="9525">
                    <a:solidFill>
                      <a:prstClr val="white"/>
                    </a:solidFill>
                  </a:ln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</p:grpSp>
      <p:pic>
        <p:nvPicPr>
          <p:cNvPr id="305" name="Picture 5" descr="C:\Users\panxianyue\Desktop\{72A3E60C-13A9-4422-B70E-74073F4C4744}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801" y="3808002"/>
            <a:ext cx="784289" cy="7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6" name="组合 305"/>
          <p:cNvGrpSpPr/>
          <p:nvPr/>
        </p:nvGrpSpPr>
        <p:grpSpPr>
          <a:xfrm>
            <a:off x="11245941" y="3852310"/>
            <a:ext cx="830789" cy="695674"/>
            <a:chOff x="784191" y="3901551"/>
            <a:chExt cx="831330" cy="696127"/>
          </a:xfrm>
        </p:grpSpPr>
        <p:sp>
          <p:nvSpPr>
            <p:cNvPr id="307" name="椭圆 306"/>
            <p:cNvSpPr/>
            <p:nvPr/>
          </p:nvSpPr>
          <p:spPr>
            <a:xfrm>
              <a:off x="847090" y="3901551"/>
              <a:ext cx="696127" cy="696127"/>
            </a:xfrm>
            <a:prstGeom prst="ellipse">
              <a:avLst/>
            </a:prstGeom>
            <a:solidFill>
              <a:srgbClr val="00B0F0"/>
            </a:solidFill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altLang="zh-CN" sz="1799" dirty="0">
                <a:solidFill>
                  <a:prstClr val="white"/>
                </a:solidFill>
              </a:endParaRPr>
            </a:p>
          </p:txBody>
        </p:sp>
        <p:sp>
          <p:nvSpPr>
            <p:cNvPr id="308" name="矩形 307"/>
            <p:cNvSpPr/>
            <p:nvPr/>
          </p:nvSpPr>
          <p:spPr>
            <a:xfrm>
              <a:off x="784191" y="4131432"/>
              <a:ext cx="831330" cy="2574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altLang="zh-CN" sz="1599" b="1" spc="-80" dirty="0">
                  <a:ln w="9525">
                    <a:solidFill>
                      <a:prstClr val="white"/>
                    </a:solidFill>
                  </a:ln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</p:grpSp>
      <p:sp>
        <p:nvSpPr>
          <p:cNvPr id="135" name="矩形 134">
            <a:extLst>
              <a:ext uri="{FF2B5EF4-FFF2-40B4-BE49-F238E27FC236}">
                <a16:creationId xmlns:a16="http://schemas.microsoft.com/office/drawing/2014/main" id="{AFAD44E5-35FB-4D85-8E04-7516ACA20411}"/>
              </a:ext>
            </a:extLst>
          </p:cNvPr>
          <p:cNvSpPr/>
          <p:nvPr/>
        </p:nvSpPr>
        <p:spPr>
          <a:xfrm>
            <a:off x="354076" y="1869650"/>
            <a:ext cx="5669583" cy="1706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856" indent="-287856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es-ES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Nuevo módulo PID integrado, restricción de efectos diurnos y recuperación nocturna
</a:t>
            </a:r>
            <a:r>
              <a:rPr lang="pt-BR" sz="1799" dirty="0" err="1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Recuperación</a:t>
            </a:r>
            <a:r>
              <a:rPr lang="pt-BR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completa de módulos FV</a:t>
            </a:r>
            <a:endParaRPr lang="pt-BR" altLang="zh-CN" sz="1799" dirty="0">
              <a:solidFill>
                <a:srgbClr val="595959"/>
              </a:solidFill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7856" indent="-287856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Algoritmo </a:t>
            </a:r>
            <a:r>
              <a:rPr lang="pt-BR" altLang="zh-CN" sz="1799" dirty="0" err="1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patentado</a:t>
            </a:r>
            <a:r>
              <a:rPr lang="pt-BR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y </a:t>
            </a:r>
            <a:r>
              <a:rPr lang="pt-BR" altLang="zh-CN" sz="1799" dirty="0" err="1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avanzado</a:t>
            </a:r>
            <a:endParaRPr lang="pt-BR" sz="1799" dirty="0">
              <a:solidFill>
                <a:srgbClr val="595959"/>
              </a:solidFill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6" name="Picture 5" descr="C:\Users\panxianyue\Desktop\{72A3E60C-13A9-4422-B70E-74073F4C4744}.jp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649" y="3785215"/>
            <a:ext cx="784289" cy="7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8" name="组合 187"/>
          <p:cNvGrpSpPr/>
          <p:nvPr/>
        </p:nvGrpSpPr>
        <p:grpSpPr>
          <a:xfrm>
            <a:off x="7978789" y="3829523"/>
            <a:ext cx="830789" cy="695674"/>
            <a:chOff x="784191" y="3901551"/>
            <a:chExt cx="831330" cy="696127"/>
          </a:xfrm>
        </p:grpSpPr>
        <p:sp>
          <p:nvSpPr>
            <p:cNvPr id="192" name="椭圆 191"/>
            <p:cNvSpPr/>
            <p:nvPr/>
          </p:nvSpPr>
          <p:spPr>
            <a:xfrm>
              <a:off x="847090" y="3901551"/>
              <a:ext cx="696127" cy="696127"/>
            </a:xfrm>
            <a:prstGeom prst="ellipse">
              <a:avLst/>
            </a:prstGeom>
            <a:solidFill>
              <a:srgbClr val="00B0F0"/>
            </a:solidFill>
            <a:ln w="222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altLang="zh-CN" sz="1799" dirty="0">
                <a:solidFill>
                  <a:prstClr val="white"/>
                </a:solidFill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784191" y="4131432"/>
              <a:ext cx="831330" cy="2574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altLang="zh-CN" sz="1599" b="1" spc="-80" dirty="0">
                  <a:ln w="9525">
                    <a:solidFill>
                      <a:prstClr val="white"/>
                    </a:solidFill>
                  </a:ln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100%</a:t>
              </a:r>
            </a:p>
          </p:txBody>
        </p:sp>
      </p:grpSp>
      <p:graphicFrame>
        <p:nvGraphicFramePr>
          <p:cNvPr id="187" name="表格 1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580253"/>
              </p:ext>
            </p:extLst>
          </p:nvPr>
        </p:nvGraphicFramePr>
        <p:xfrm>
          <a:off x="555457" y="3845855"/>
          <a:ext cx="5127462" cy="1572018"/>
        </p:xfrm>
        <a:graphic>
          <a:graphicData uri="http://schemas.openxmlformats.org/drawingml/2006/table">
            <a:tbl>
              <a:tblPr/>
              <a:tblGrid>
                <a:gridCol w="1716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2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21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2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2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Parameter</a:t>
                      </a:r>
                      <a:r>
                        <a:rPr lang="en-US" altLang="zh-CN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item</a:t>
                      </a:r>
                      <a:endParaRPr lang="zh-CN" alt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Isc</a:t>
                      </a:r>
                      <a:endParaRPr 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Voc</a:t>
                      </a:r>
                      <a:endParaRPr 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Imax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Vmax</a:t>
                      </a:r>
                      <a:endParaRPr 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Pmax</a:t>
                      </a:r>
                      <a:endParaRPr 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Nominal</a:t>
                      </a:r>
                      <a:r>
                        <a:rPr lang="en-US" altLang="zh-CN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value</a:t>
                      </a:r>
                      <a:endParaRPr lang="zh-CN" alt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8.65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37.5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8.14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29.5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240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#1</a:t>
                      </a:r>
                      <a:r>
                        <a:rPr lang="zh-CN" altLang="en-US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module after weaken</a:t>
                      </a:r>
                      <a:endParaRPr lang="zh-CN" alt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8.35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36.9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7.89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28.9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228</a:t>
                      </a: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#1</a:t>
                      </a:r>
                      <a:r>
                        <a:rPr lang="zh-CN" altLang="en-US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module after repair</a:t>
                      </a:r>
                      <a:endParaRPr lang="zh-CN" alt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9.05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37.23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8.27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29.98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248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#2</a:t>
                      </a:r>
                      <a:r>
                        <a:rPr lang="zh-CN" altLang="en-US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module after weaken</a:t>
                      </a:r>
                      <a:endParaRPr lang="zh-CN" alt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8.47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36.84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8.02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28.8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231</a:t>
                      </a:r>
                      <a:endParaRPr lang="zh-CN" alt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003">
                <a:tc>
                  <a:txBody>
                    <a:bodyPr/>
                    <a:lstStyle/>
                    <a:p>
                      <a:pPr marL="0" marR="0" indent="0" algn="l" defTabSz="91421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#2</a:t>
                      </a:r>
                      <a:r>
                        <a:rPr lang="zh-CN" altLang="en-US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1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module after repair</a:t>
                      </a:r>
                      <a:endParaRPr lang="zh-CN" alt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8.92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37.22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8.22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30.08</a:t>
                      </a:r>
                      <a:endParaRPr lang="zh-CN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1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247</a:t>
                      </a:r>
                      <a:endParaRPr lang="zh-CN" altLang="en-US" sz="1100" b="1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576" marR="6576" marT="6579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7" name="矩形 196"/>
          <p:cNvSpPr/>
          <p:nvPr/>
        </p:nvSpPr>
        <p:spPr>
          <a:xfrm>
            <a:off x="346882" y="5595042"/>
            <a:ext cx="5325196" cy="69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3907" indent="-198259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zh-CN" sz="1299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微软雅黑" pitchFamily="34" charset="-122"/>
                <a:cs typeface="Arial" pitchFamily="34" charset="0"/>
                <a:sym typeface="+mn-ea"/>
              </a:rPr>
              <a:t>Exemplo: </a:t>
            </a:r>
            <a:r>
              <a:rPr lang="es-ES" altLang="zh-CN" sz="1299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微软雅黑" pitchFamily="34" charset="-122"/>
                <a:cs typeface="Arial" pitchFamily="34" charset="0"/>
                <a:sym typeface="+mn-ea"/>
              </a:rPr>
              <a:t>En un proyecto de 5,5 MW en Shenzhen, se seleccionaron y probaron aleatoriamente 2 módulos antes y después de la reparación de PID. </a:t>
            </a:r>
            <a:endParaRPr lang="pt-BR" altLang="zh-CN" sz="12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微软雅黑" pitchFamily="34" charset="-122"/>
              <a:cs typeface="Arial" pitchFamily="34" charset="0"/>
              <a:sym typeface="+mn-ea"/>
            </a:endParaRPr>
          </a:p>
        </p:txBody>
      </p:sp>
      <p:pic>
        <p:nvPicPr>
          <p:cNvPr id="128" name="图片 126">
            <a:extLst>
              <a:ext uri="{FF2B5EF4-FFF2-40B4-BE49-F238E27FC236}">
                <a16:creationId xmlns:a16="http://schemas.microsoft.com/office/drawing/2014/main" id="{D6B4BDC2-65E3-4C72-9BB7-60B727FF76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40" y="1697952"/>
            <a:ext cx="3167202" cy="2111468"/>
          </a:xfrm>
          <a:prstGeom prst="rect">
            <a:avLst/>
          </a:prstGeom>
        </p:spPr>
      </p:pic>
      <p:pic>
        <p:nvPicPr>
          <p:cNvPr id="5" name="Imagem 4" descr="Luz do sol&#10;&#10;Descrição gerada automaticamente com confiança baixa">
            <a:extLst>
              <a:ext uri="{FF2B5EF4-FFF2-40B4-BE49-F238E27FC236}">
                <a16:creationId xmlns:a16="http://schemas.microsoft.com/office/drawing/2014/main" id="{0B76A5E3-9665-4C37-91EA-8CFCA5497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08" y="-80015"/>
            <a:ext cx="3354131" cy="335413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51B4F3A-84E3-5B6D-CC8A-5D08F01F0086}"/>
              </a:ext>
            </a:extLst>
          </p:cNvPr>
          <p:cNvGrpSpPr/>
          <p:nvPr/>
        </p:nvGrpSpPr>
        <p:grpSpPr>
          <a:xfrm>
            <a:off x="-18106" y="-12952"/>
            <a:ext cx="12192000" cy="6956725"/>
            <a:chOff x="0" y="-3899"/>
            <a:chExt cx="12192000" cy="6956725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1C0F4C0-1ED1-8B3A-2CD7-7781D5704E7A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086B514-6854-BDED-2F25-7E4AFEA6FBBE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7" name="Imagen 16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9329C3F6-CD93-E6DB-5767-0932782C0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8" name="Imagen 17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121B36E4-0C09-3F8F-A652-1B3233D9A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21B066E8-8803-0993-90C5-7FA8C4A72A65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07961E1-F228-A17C-A05D-5D997606523A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1" name="Imagen 20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92F31649-5855-D7C0-A41F-58812639A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D90E56AB-8EBA-9A07-4229-B0C155B66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017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3"/>
    </mc:Choice>
    <mc:Fallback xmlns="">
      <p:transition spd="slow" advTm="3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0" y="-284663"/>
            <a:ext cx="6733729" cy="742891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TextBox 4"/>
          <p:cNvSpPr txBox="1"/>
          <p:nvPr/>
        </p:nvSpPr>
        <p:spPr>
          <a:xfrm>
            <a:off x="426990" y="876656"/>
            <a:ext cx="6904217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DATASHEET – SG</a:t>
            </a:r>
            <a:r>
              <a:rPr lang="pt-BR" sz="3600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2.0/3.0</a:t>
            </a: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RS-S</a:t>
            </a:r>
            <a:endParaRPr lang="pt-BR" altLang="zh-CN" sz="3600" b="1" spc="-100" dirty="0">
              <a:solidFill>
                <a:srgbClr val="595959"/>
              </a:solidFill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063B58-A9A1-45E3-8439-ADC8FFE8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21" y="1586341"/>
            <a:ext cx="11063395" cy="474129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9C45782-5F99-4400-89E2-E21C0C100DFB}"/>
              </a:ext>
            </a:extLst>
          </p:cNvPr>
          <p:cNvSpPr/>
          <p:nvPr/>
        </p:nvSpPr>
        <p:spPr bwMode="auto">
          <a:xfrm>
            <a:off x="7821970" y="2198929"/>
            <a:ext cx="1242204" cy="169052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E03BD86-F4AA-D803-CB13-D4E649FEFEE3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0A759A9-9C05-7CA8-8A13-37AD9A471063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5F5C945F-DB16-3F61-7D36-304D607C0522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9" name="Imagen 18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643E9ACC-BF9A-3966-5072-43C033985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0" name="Imagen 19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E55CFAAE-115B-B45B-8B5B-8A4D58B6D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3C61BB4E-B7F1-508F-D529-231AC3234846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2AD95C3F-C3AB-D6F3-AB13-CF9B90F162C5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3" name="Imagen 22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82E19C8B-ED9F-C737-8A95-8FFF2E1B5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4" name="Imagen 23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73C45E8-AA04-26DE-76CB-D42F21F0E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4178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0" y="-284663"/>
            <a:ext cx="6733729" cy="742891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TextBox 4"/>
          <p:cNvSpPr txBox="1"/>
          <p:nvPr/>
        </p:nvSpPr>
        <p:spPr>
          <a:xfrm>
            <a:off x="426990" y="978989"/>
            <a:ext cx="6904217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DATASHEET – SG</a:t>
            </a:r>
            <a:r>
              <a:rPr lang="pt-BR" sz="3600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2.0/3.0</a:t>
            </a: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RS-S</a:t>
            </a:r>
            <a:endParaRPr lang="pt-BR" altLang="zh-CN" sz="3600" b="1" spc="-100" dirty="0">
              <a:solidFill>
                <a:srgbClr val="595959"/>
              </a:solidFill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063B58-A9A1-45E3-8439-ADC8FFE8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5" b="92865"/>
          <a:stretch/>
        </p:blipFill>
        <p:spPr>
          <a:xfrm>
            <a:off x="561921" y="1961481"/>
            <a:ext cx="11063395" cy="31010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3975840-63B2-4BB0-AC7F-C05B29E62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21" y="2244384"/>
            <a:ext cx="11063395" cy="2432837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6D485C3-8100-416B-A62C-0B676C0E598C}"/>
              </a:ext>
            </a:extLst>
          </p:cNvPr>
          <p:cNvSpPr/>
          <p:nvPr/>
        </p:nvSpPr>
        <p:spPr bwMode="auto">
          <a:xfrm>
            <a:off x="7633562" y="3402496"/>
            <a:ext cx="1646915" cy="31010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E0A12DC-C4DD-4971-B495-5936EB7B403B}"/>
              </a:ext>
            </a:extLst>
          </p:cNvPr>
          <p:cNvSpPr/>
          <p:nvPr/>
        </p:nvSpPr>
        <p:spPr bwMode="auto">
          <a:xfrm>
            <a:off x="8056642" y="4449171"/>
            <a:ext cx="800755" cy="20075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14058D4-492A-4CAD-5118-B7764F19EF1E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5D999AB-E50E-CF00-0868-3E6A5E763475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3ABA1443-CBC8-F05F-7CB2-9632E8D1DE16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21" name="Imagen 20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33C174B5-A50B-094C-615B-671CB46C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2" name="Imagen 21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EC2D62A5-9740-18E5-6B32-A1974765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31C1A96D-A9D3-972E-371B-91B2B71D0D19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9444BFE9-AED4-503B-D967-5E174571C1B1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AF2EFE00-E202-76F3-96AE-1721FBF90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6" name="Imagen 25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AEE87A90-E4CD-6A04-E6FE-B4BBCA387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237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0" y="-284663"/>
            <a:ext cx="6733729" cy="742891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TextBox 4"/>
          <p:cNvSpPr txBox="1"/>
          <p:nvPr/>
        </p:nvSpPr>
        <p:spPr>
          <a:xfrm>
            <a:off x="644311" y="988984"/>
            <a:ext cx="9100190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DATASHEET – SG</a:t>
            </a:r>
            <a:r>
              <a:rPr lang="pt-BR" sz="3600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3.0/4.0/5.0/6.0</a:t>
            </a: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RS</a:t>
            </a:r>
            <a:endParaRPr lang="pt-BR" altLang="zh-CN" sz="3600" b="1" spc="-100" dirty="0">
              <a:solidFill>
                <a:srgbClr val="595959"/>
              </a:solidFill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E313D8B-13EA-D658-828F-F42F451F5166}"/>
              </a:ext>
            </a:extLst>
          </p:cNvPr>
          <p:cNvGrpSpPr/>
          <p:nvPr/>
        </p:nvGrpSpPr>
        <p:grpSpPr>
          <a:xfrm>
            <a:off x="1098070" y="1883233"/>
            <a:ext cx="10120389" cy="4431955"/>
            <a:chOff x="1098070" y="1497369"/>
            <a:chExt cx="10120389" cy="4817819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8C93C51-B8A0-4AED-B9A3-99207BD5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070" y="1497369"/>
              <a:ext cx="10120389" cy="4817819"/>
            </a:xfrm>
            <a:prstGeom prst="rect">
              <a:avLst/>
            </a:prstGeom>
          </p:spPr>
        </p:pic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48EF8A20-B517-49BD-B526-82FD153615F4}"/>
                </a:ext>
              </a:extLst>
            </p:cNvPr>
            <p:cNvSpPr/>
            <p:nvPr/>
          </p:nvSpPr>
          <p:spPr bwMode="auto">
            <a:xfrm>
              <a:off x="7431545" y="2498651"/>
              <a:ext cx="1646915" cy="1605516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A354E6D0-9BEE-58E2-6270-6894DEBAB002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B82F9491-5DD4-7EAB-CB47-37557D8DD60A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D403EA66-DE18-A4FD-0F55-56A86ABA05E1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20" name="Imagen 19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D0753ED3-9A7A-DF26-B317-339809AD8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1" name="Imagen 2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25946C9F-2415-14F8-A7C5-2450DA4E5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90BFF81C-1E8B-1126-41A0-A1E26D921296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C0F2293-7722-AB01-F122-332F183FB46F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4" name="Imagen 23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A92EE7A2-2246-D0E6-A204-E8779082F9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0EBA311A-424A-A4B6-AC16-F2A6D6B43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16260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0" y="-284663"/>
            <a:ext cx="6733729" cy="742891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TextBox 4"/>
          <p:cNvSpPr txBox="1"/>
          <p:nvPr/>
        </p:nvSpPr>
        <p:spPr>
          <a:xfrm>
            <a:off x="644311" y="993099"/>
            <a:ext cx="9100190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DATASHEET – SG</a:t>
            </a:r>
            <a:r>
              <a:rPr lang="pt-BR" sz="3600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3.0/4.0/5.0/6.0</a:t>
            </a: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RS</a:t>
            </a:r>
            <a:endParaRPr lang="pt-BR" altLang="zh-CN" sz="3600" b="1" spc="-100" dirty="0">
              <a:solidFill>
                <a:srgbClr val="595959"/>
              </a:solidFill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C93C51-B8A0-4AED-B9A3-99207BD54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121"/>
          <a:stretch/>
        </p:blipFill>
        <p:spPr>
          <a:xfrm>
            <a:off x="1098070" y="1912043"/>
            <a:ext cx="10120389" cy="33143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45C5889-E673-4FF9-AAC8-4B0FBAD3B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70" y="2232564"/>
            <a:ext cx="10120388" cy="2233601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7356190-065B-4F51-97F1-49BC0816F6B4}"/>
              </a:ext>
            </a:extLst>
          </p:cNvPr>
          <p:cNvSpPr/>
          <p:nvPr/>
        </p:nvSpPr>
        <p:spPr bwMode="auto">
          <a:xfrm>
            <a:off x="7431545" y="3273008"/>
            <a:ext cx="1646915" cy="33143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474E851-7EA0-48E6-AF4C-B85CA337DCBB}"/>
              </a:ext>
            </a:extLst>
          </p:cNvPr>
          <p:cNvSpPr/>
          <p:nvPr/>
        </p:nvSpPr>
        <p:spPr bwMode="auto">
          <a:xfrm>
            <a:off x="7825563" y="4196145"/>
            <a:ext cx="946297" cy="33143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CC8A76E-B803-F1E4-292F-6FBFE2C19F5F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E103342-8A3E-47D3-5433-E102ECF7C178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07544E62-EB26-BF7E-D4F6-16BB4C42BD87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21" name="Imagen 20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0075AFC9-03AC-5651-738A-E976FD87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2" name="Imagen 21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0EC6FFAB-CE70-E4DB-90AA-9BBCAE27C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7AE2AC04-658D-BBB9-0D4C-4131BDFE63DD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072513D4-D09D-1124-185A-A2D1955257CF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F5C1DFB8-315F-D38B-1144-2BF8A5251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6" name="Imagen 25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85940D41-B940-A190-11A0-C33594D01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7843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E643ED-99BE-4869-A282-AB5562E0F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b="11634"/>
          <a:stretch/>
        </p:blipFill>
        <p:spPr>
          <a:xfrm>
            <a:off x="0" y="9052"/>
            <a:ext cx="12187238" cy="684432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130935" y="879821"/>
            <a:ext cx="9925368" cy="1272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10000"/>
              </a:lnSpc>
              <a:defRPr/>
            </a:pPr>
            <a:r>
              <a:rPr lang="es-ES" sz="3600" b="1" dirty="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400000" scaled="0"/>
                </a:gra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UN NUEVO CONCEPTO EN INVERSORES
</a:t>
            </a:r>
            <a:endParaRPr lang="pt-BR" sz="3600" b="1" dirty="0">
              <a:solidFill>
                <a:srgbClr val="EEEEEE"/>
              </a:solidFill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41F9EFFE-E174-4742-846F-6599EE4B8712}"/>
              </a:ext>
            </a:extLst>
          </p:cNvPr>
          <p:cNvSpPr/>
          <p:nvPr/>
        </p:nvSpPr>
        <p:spPr>
          <a:xfrm>
            <a:off x="6464988" y="2489246"/>
            <a:ext cx="5250762" cy="234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Rendimiento</a:t>
            </a:r>
            <a:r>
              <a:rPr lang="pt-BR" sz="2000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Elevado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 err="1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Diseño</a:t>
            </a:r>
            <a:r>
              <a:rPr lang="pt-BR" sz="2000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Moderno </a:t>
            </a:r>
            <a:r>
              <a:rPr lang="pt-BR" sz="2000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y </a:t>
            </a: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Robusto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altLang="zh-CN" sz="2000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Alta</a:t>
            </a:r>
            <a:r>
              <a:rPr lang="pt-BR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pt-BR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Seguridad</a:t>
            </a:r>
            <a:r>
              <a:rPr lang="pt-BR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y </a:t>
            </a:r>
            <a:r>
              <a:rPr lang="pt-BR" altLang="zh-CN" sz="2000" b="1" dirty="0" err="1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Tecnología</a:t>
            </a:r>
            <a:r>
              <a:rPr lang="pt-BR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
</a:t>
            </a:r>
            <a:r>
              <a:rPr lang="pt-BR" altLang="zh-CN" sz="2000" dirty="0" err="1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Administración</a:t>
            </a:r>
            <a:r>
              <a:rPr lang="pt-BR" altLang="zh-CN" sz="2000" b="1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Inteligente</a:t>
            </a:r>
          </a:p>
          <a:p>
            <a:pPr marL="288000" indent="-288000" rtl="0" eaLnBrk="0" hangingPunct="0">
              <a:lnSpc>
                <a:spcPct val="150000"/>
              </a:lnSpc>
              <a:buClr>
                <a:srgbClr val="595959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 err="1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Instalación</a:t>
            </a:r>
            <a:r>
              <a:rPr lang="pt-BR" sz="2000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Fácil, Rápida e Intuitiva</a:t>
            </a: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id="{47F558F4-5218-4509-8B83-DBBD0BE36D2E}"/>
              </a:ext>
            </a:extLst>
          </p:cNvPr>
          <p:cNvSpPr/>
          <p:nvPr/>
        </p:nvSpPr>
        <p:spPr>
          <a:xfrm>
            <a:off x="5300059" y="6492956"/>
            <a:ext cx="1587120" cy="21523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354" tIns="45678" rIns="91354" bIns="45678" anchor="t">
            <a:spAutoFit/>
          </a:bodyPr>
          <a:lstStyle/>
          <a:p>
            <a:pPr lvl="0" eaLnBrk="0" hangingPunct="0"/>
            <a:r>
              <a:rPr lang="pt-BR" altLang="zh-CN" sz="799" kern="0" dirty="0">
                <a:solidFill>
                  <a:schemeClr val="bg1">
                    <a:lumMod val="95000"/>
                  </a:schemeClr>
                </a:solidFill>
              </a:rPr>
              <a:t>2021 Copyright © SUNGROW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86AF011-0FF8-4C01-B17A-B2EBB361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293"/>
            <a:ext cx="7283814" cy="48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17C5FB87-8913-8D7E-8DC3-6814FCA1B6B1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C7E70F6-81DF-5EAC-F0A7-E69F5B6BEEC7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0ED6B27-95FE-10A2-332C-201E26B3C723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9" name="Imagen 8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504EA773-7D51-AA5C-E770-9E0D33ED1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3" name="Imagen 12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1A76C635-0A9D-D428-8DD0-85D8DBE02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CBB1DD58-BF0E-4D28-DBC9-FF5EFD9A9C9B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63AEE75-0A20-A7E7-4853-7FBB6A854B77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609C5730-E581-8AEB-BE5B-313F9396C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CCCBBC39-6253-2F86-8F57-577269636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0" y="-284663"/>
            <a:ext cx="6733729" cy="742891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TextBox 4"/>
          <p:cNvSpPr txBox="1"/>
          <p:nvPr/>
        </p:nvSpPr>
        <p:spPr>
          <a:xfrm>
            <a:off x="644311" y="981793"/>
            <a:ext cx="9100190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DATASHEET – SG</a:t>
            </a:r>
            <a:r>
              <a:rPr lang="pt-BR" sz="3600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8.0/9.0/10</a:t>
            </a: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RS</a:t>
            </a:r>
            <a:endParaRPr lang="pt-BR" altLang="zh-CN" sz="3600" b="1" spc="-100" dirty="0">
              <a:solidFill>
                <a:srgbClr val="595959"/>
              </a:solidFill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D690157-1E08-76E9-7404-94010F057276}"/>
              </a:ext>
            </a:extLst>
          </p:cNvPr>
          <p:cNvGrpSpPr/>
          <p:nvPr/>
        </p:nvGrpSpPr>
        <p:grpSpPr>
          <a:xfrm>
            <a:off x="1139332" y="1883233"/>
            <a:ext cx="10130640" cy="4361304"/>
            <a:chOff x="1139332" y="1213877"/>
            <a:chExt cx="10130640" cy="503066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81F4AB5-1545-43FE-B867-AABE1092C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9332" y="1213877"/>
              <a:ext cx="10130640" cy="5030660"/>
            </a:xfrm>
            <a:prstGeom prst="rect">
              <a:avLst/>
            </a:prstGeom>
          </p:spPr>
        </p:pic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67356190-065B-4F51-97F1-49BC0816F6B4}"/>
                </a:ext>
              </a:extLst>
            </p:cNvPr>
            <p:cNvSpPr/>
            <p:nvPr/>
          </p:nvSpPr>
          <p:spPr bwMode="auto">
            <a:xfrm>
              <a:off x="7467687" y="2224586"/>
              <a:ext cx="1848645" cy="165137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03D2225C-18D6-0B86-D98A-285BF169F902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4E9E9DB-AAFA-45E3-1023-57202EF88226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C5804415-A097-99A9-C2C1-98435D3B26F6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20" name="Imagen 19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81CD8CF1-AB3B-E3E2-15FC-3ECD4CFE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1" name="Imagen 2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BC232580-03DF-DC67-2BEA-C6E754716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AC83F2A7-3918-C9A3-C276-C7CBA38D0CB6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C62592C9-B419-BCDB-3643-87CDA0614426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4" name="Imagen 23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607FBE82-8190-38F6-9026-E7D6E0B6B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8D62082C-57CA-E463-D570-203F2EA42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797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flipH="1">
            <a:off x="-106326" y="-284663"/>
            <a:ext cx="6733729" cy="7428914"/>
            <a:chOff x="5453509" y="-271523"/>
            <a:chExt cx="6733729" cy="7428914"/>
          </a:xfrm>
        </p:grpSpPr>
        <p:sp>
          <p:nvSpPr>
            <p:cNvPr id="11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2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5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</p:grpSp>
      <p:sp>
        <p:nvSpPr>
          <p:cNvPr id="14" name="TextBox 4"/>
          <p:cNvSpPr txBox="1"/>
          <p:nvPr/>
        </p:nvSpPr>
        <p:spPr>
          <a:xfrm>
            <a:off x="644311" y="984354"/>
            <a:ext cx="9100190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DATASHEET – SG</a:t>
            </a:r>
            <a:r>
              <a:rPr lang="pt-BR" sz="3600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8.0/9.0/10</a:t>
            </a: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RS</a:t>
            </a:r>
            <a:endParaRPr lang="pt-BR" altLang="zh-CN" sz="3600" b="1" spc="-100" dirty="0">
              <a:solidFill>
                <a:srgbClr val="595959"/>
              </a:solidFill>
              <a:uFillTx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1F4AB5-1545-43FE-B867-AABE1092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306"/>
          <a:stretch/>
        </p:blipFill>
        <p:spPr>
          <a:xfrm>
            <a:off x="1139332" y="1819932"/>
            <a:ext cx="10130640" cy="3367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1875FC8-7F11-45CB-99DD-B2E884F69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332" y="2133582"/>
            <a:ext cx="10130640" cy="2240240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7356190-065B-4F51-97F1-49BC0816F6B4}"/>
              </a:ext>
            </a:extLst>
          </p:cNvPr>
          <p:cNvSpPr/>
          <p:nvPr/>
        </p:nvSpPr>
        <p:spPr bwMode="auto">
          <a:xfrm>
            <a:off x="7467687" y="3182643"/>
            <a:ext cx="1848645" cy="33673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DF198DD-D6E0-C177-230C-A3A2B9A56ED5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22754E6D-F4C0-DA93-C01A-0911CD9ACC83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9EEF039B-F67B-361D-F6B9-A15462F2E8FD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20" name="Imagen 19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E0C0F4CC-A500-EBB3-0FCF-40649111D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1" name="Imagen 2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F6A1D0F-F4D1-AFFF-2C8F-3B9DE8324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AB7C6405-B9E4-04F0-2CE5-C950355CD371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A64A9C6-BF28-FE58-4344-D07C817CCA49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4" name="Imagen 23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525950C1-4B9F-6F26-4DA8-C4832616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FE805BBE-11A5-3E09-8203-30CC34238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331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832909" y="1538076"/>
            <a:ext cx="6354330" cy="743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10000"/>
              </a:lnSpc>
              <a:defRPr/>
            </a:pPr>
            <a:r>
              <a:rPr lang="es-ES" sz="2000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Ahorre tiempo en sus proyectos
</a:t>
            </a:r>
            <a:endParaRPr lang="pt-BR" sz="2000" dirty="0">
              <a:solidFill>
                <a:srgbClr val="595959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平行四边形 2"/>
          <p:cNvSpPr/>
          <p:nvPr/>
        </p:nvSpPr>
        <p:spPr>
          <a:xfrm flipH="1">
            <a:off x="4476055" y="4277542"/>
            <a:ext cx="7711182" cy="2582046"/>
          </a:xfrm>
          <a:custGeom>
            <a:avLst/>
            <a:gdLst>
              <a:gd name="connsiteX0" fmla="*/ 0 w 6316473"/>
              <a:gd name="connsiteY0" fmla="*/ 4622974 h 4622974"/>
              <a:gd name="connsiteX1" fmla="*/ 1155744 w 6316473"/>
              <a:gd name="connsiteY1" fmla="*/ 0 h 4622974"/>
              <a:gd name="connsiteX2" fmla="*/ 6316473 w 6316473"/>
              <a:gd name="connsiteY2" fmla="*/ 0 h 4622974"/>
              <a:gd name="connsiteX3" fmla="*/ 5160730 w 6316473"/>
              <a:gd name="connsiteY3" fmla="*/ 4622974 h 4622974"/>
              <a:gd name="connsiteX4" fmla="*/ 0 w 6316473"/>
              <a:gd name="connsiteY4" fmla="*/ 4622974 h 4622974"/>
              <a:gd name="connsiteX0-1" fmla="*/ 0 w 6316473"/>
              <a:gd name="connsiteY0-2" fmla="*/ 4622974 h 4622974"/>
              <a:gd name="connsiteX1-3" fmla="*/ 67172 w 6316473"/>
              <a:gd name="connsiteY1-4" fmla="*/ 10886 h 4622974"/>
              <a:gd name="connsiteX2-5" fmla="*/ 6316473 w 6316473"/>
              <a:gd name="connsiteY2-6" fmla="*/ 0 h 4622974"/>
              <a:gd name="connsiteX3-7" fmla="*/ 5160730 w 6316473"/>
              <a:gd name="connsiteY3-8" fmla="*/ 4622974 h 4622974"/>
              <a:gd name="connsiteX4-9" fmla="*/ 0 w 6316473"/>
              <a:gd name="connsiteY4-10" fmla="*/ 4622974 h 4622974"/>
              <a:gd name="connsiteX0-11" fmla="*/ 0 w 6316473"/>
              <a:gd name="connsiteY0-12" fmla="*/ 4622974 h 4622974"/>
              <a:gd name="connsiteX1-13" fmla="*/ 12744 w 6316473"/>
              <a:gd name="connsiteY1-14" fmla="*/ 21771 h 4622974"/>
              <a:gd name="connsiteX2-15" fmla="*/ 6316473 w 6316473"/>
              <a:gd name="connsiteY2-16" fmla="*/ 0 h 4622974"/>
              <a:gd name="connsiteX3-17" fmla="*/ 5160730 w 6316473"/>
              <a:gd name="connsiteY3-18" fmla="*/ 4622974 h 4622974"/>
              <a:gd name="connsiteX4-19" fmla="*/ 0 w 6316473"/>
              <a:gd name="connsiteY4-20" fmla="*/ 4622974 h 4622974"/>
              <a:gd name="connsiteX0-21" fmla="*/ 0 w 5887688"/>
              <a:gd name="connsiteY0-22" fmla="*/ 4603006 h 4603006"/>
              <a:gd name="connsiteX1-23" fmla="*/ 12744 w 5887688"/>
              <a:gd name="connsiteY1-24" fmla="*/ 1803 h 4603006"/>
              <a:gd name="connsiteX2-25" fmla="*/ 5887688 w 5887688"/>
              <a:gd name="connsiteY2-26" fmla="*/ 0 h 4603006"/>
              <a:gd name="connsiteX3-27" fmla="*/ 5160730 w 5887688"/>
              <a:gd name="connsiteY3-28" fmla="*/ 4603006 h 4603006"/>
              <a:gd name="connsiteX4-29" fmla="*/ 0 w 5887688"/>
              <a:gd name="connsiteY4-30" fmla="*/ 4603006 h 4603006"/>
              <a:gd name="connsiteX0-31" fmla="*/ 0 w 5828539"/>
              <a:gd name="connsiteY0-32" fmla="*/ 4601203 h 4601203"/>
              <a:gd name="connsiteX1-33" fmla="*/ 12744 w 5828539"/>
              <a:gd name="connsiteY1-34" fmla="*/ 0 h 4601203"/>
              <a:gd name="connsiteX2-35" fmla="*/ 5828539 w 5828539"/>
              <a:gd name="connsiteY2-36" fmla="*/ 14029 h 4601203"/>
              <a:gd name="connsiteX3-37" fmla="*/ 5160730 w 5828539"/>
              <a:gd name="connsiteY3-38" fmla="*/ 4601203 h 4601203"/>
              <a:gd name="connsiteX4-39" fmla="*/ 0 w 5828539"/>
              <a:gd name="connsiteY4-40" fmla="*/ 4601203 h 4601203"/>
              <a:gd name="connsiteX0-41" fmla="*/ 0 w 5508683"/>
              <a:gd name="connsiteY0-42" fmla="*/ 4601203 h 4601203"/>
              <a:gd name="connsiteX1-43" fmla="*/ 12744 w 5508683"/>
              <a:gd name="connsiteY1-44" fmla="*/ 0 h 4601203"/>
              <a:gd name="connsiteX2-45" fmla="*/ 5508683 w 5508683"/>
              <a:gd name="connsiteY2-46" fmla="*/ 14030 h 4601203"/>
              <a:gd name="connsiteX3-47" fmla="*/ 5160730 w 5508683"/>
              <a:gd name="connsiteY3-48" fmla="*/ 4601203 h 4601203"/>
              <a:gd name="connsiteX4-49" fmla="*/ 0 w 5508683"/>
              <a:gd name="connsiteY4-50" fmla="*/ 4601203 h 4601203"/>
              <a:gd name="connsiteX0-51" fmla="*/ 0 w 5508683"/>
              <a:gd name="connsiteY0-52" fmla="*/ 4601203 h 4601203"/>
              <a:gd name="connsiteX1-53" fmla="*/ 12744 w 5508683"/>
              <a:gd name="connsiteY1-54" fmla="*/ 0 h 4601203"/>
              <a:gd name="connsiteX2-55" fmla="*/ 5508683 w 5508683"/>
              <a:gd name="connsiteY2-56" fmla="*/ 14030 h 4601203"/>
              <a:gd name="connsiteX3-57" fmla="*/ 4899031 w 5508683"/>
              <a:gd name="connsiteY3-58" fmla="*/ 4583043 h 4601203"/>
              <a:gd name="connsiteX4-59" fmla="*/ 0 w 5508683"/>
              <a:gd name="connsiteY4-60" fmla="*/ 4601203 h 4601203"/>
              <a:gd name="connsiteX0-1-1" fmla="*/ 0 w 5408542"/>
              <a:gd name="connsiteY0-2-2" fmla="*/ 4601203 h 4601203"/>
              <a:gd name="connsiteX1-3-3" fmla="*/ 12744 w 5408542"/>
              <a:gd name="connsiteY1-4-4" fmla="*/ 0 h 4601203"/>
              <a:gd name="connsiteX2-5-5" fmla="*/ 5408542 w 5408542"/>
              <a:gd name="connsiteY2-6-6" fmla="*/ 790 h 4601203"/>
              <a:gd name="connsiteX3-7-7" fmla="*/ 4899031 w 5408542"/>
              <a:gd name="connsiteY3-8-8" fmla="*/ 4583043 h 4601203"/>
              <a:gd name="connsiteX4-9-9" fmla="*/ 0 w 5408542"/>
              <a:gd name="connsiteY4-10-10" fmla="*/ 4601203 h 4601203"/>
              <a:gd name="connsiteX0-11-11" fmla="*/ 0 w 5408542"/>
              <a:gd name="connsiteY0-12-12" fmla="*/ 4601203 h 4601203"/>
              <a:gd name="connsiteX1-13-13" fmla="*/ 12744 w 5408542"/>
              <a:gd name="connsiteY1-14-14" fmla="*/ 0 h 4601203"/>
              <a:gd name="connsiteX2-15-15" fmla="*/ 5408542 w 5408542"/>
              <a:gd name="connsiteY2-16-16" fmla="*/ 790 h 4601203"/>
              <a:gd name="connsiteX3-17-17" fmla="*/ 4877696 w 5408542"/>
              <a:gd name="connsiteY3-18-18" fmla="*/ 4583044 h 4601203"/>
              <a:gd name="connsiteX4-19-19" fmla="*/ 0 w 5408542"/>
              <a:gd name="connsiteY4-20-20" fmla="*/ 4601203 h 4601203"/>
              <a:gd name="connsiteX0-21-21" fmla="*/ 0 w 5445879"/>
              <a:gd name="connsiteY0-22-22" fmla="*/ 4612827 h 4612827"/>
              <a:gd name="connsiteX1-23-23" fmla="*/ 12744 w 5445879"/>
              <a:gd name="connsiteY1-24-24" fmla="*/ 11624 h 4612827"/>
              <a:gd name="connsiteX2-25-25" fmla="*/ 5445879 w 5445879"/>
              <a:gd name="connsiteY2-26-26" fmla="*/ 0 h 4612827"/>
              <a:gd name="connsiteX3-27-27" fmla="*/ 4877696 w 5445879"/>
              <a:gd name="connsiteY3-28-28" fmla="*/ 4594668 h 4612827"/>
              <a:gd name="connsiteX4-29-29" fmla="*/ 0 w 5445879"/>
              <a:gd name="connsiteY4-30-30" fmla="*/ 4612827 h 4612827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</a:cxnLst>
            <a:rect l="l" t="t" r="r" b="b"/>
            <a:pathLst>
              <a:path w="5445879" h="4612827">
                <a:moveTo>
                  <a:pt x="0" y="4612827"/>
                </a:moveTo>
                <a:lnTo>
                  <a:pt x="12744" y="11624"/>
                </a:lnTo>
                <a:lnTo>
                  <a:pt x="5445879" y="0"/>
                </a:lnTo>
                <a:lnTo>
                  <a:pt x="4877696" y="4594668"/>
                </a:lnTo>
                <a:lnTo>
                  <a:pt x="0" y="4612827"/>
                </a:lnTo>
                <a:close/>
              </a:path>
            </a:pathLst>
          </a:custGeom>
          <a:solidFill>
            <a:schemeClr val="bg1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altLang="zh-CN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平行四边形 9"/>
          <p:cNvSpPr/>
          <p:nvPr/>
        </p:nvSpPr>
        <p:spPr>
          <a:xfrm flipH="1">
            <a:off x="0" y="1628373"/>
            <a:ext cx="5398789" cy="5245649"/>
          </a:xfrm>
          <a:custGeom>
            <a:avLst/>
            <a:gdLst>
              <a:gd name="connsiteX0" fmla="*/ 0 w 9372409"/>
              <a:gd name="connsiteY0" fmla="*/ 6859588 h 6859588"/>
              <a:gd name="connsiteX1" fmla="*/ 1714897 w 9372409"/>
              <a:gd name="connsiteY1" fmla="*/ 0 h 6859588"/>
              <a:gd name="connsiteX2" fmla="*/ 9372409 w 9372409"/>
              <a:gd name="connsiteY2" fmla="*/ 0 h 6859588"/>
              <a:gd name="connsiteX3" fmla="*/ 7657512 w 9372409"/>
              <a:gd name="connsiteY3" fmla="*/ 6859588 h 6859588"/>
              <a:gd name="connsiteX4" fmla="*/ 0 w 9372409"/>
              <a:gd name="connsiteY4" fmla="*/ 6859588 h 6859588"/>
              <a:gd name="connsiteX0-1" fmla="*/ 0 w 8294723"/>
              <a:gd name="connsiteY0-2" fmla="*/ 6870474 h 6870474"/>
              <a:gd name="connsiteX1-3" fmla="*/ 1714897 w 8294723"/>
              <a:gd name="connsiteY1-4" fmla="*/ 10886 h 6870474"/>
              <a:gd name="connsiteX2-5" fmla="*/ 8294723 w 8294723"/>
              <a:gd name="connsiteY2-6" fmla="*/ 0 h 6870474"/>
              <a:gd name="connsiteX3-7" fmla="*/ 7657512 w 8294723"/>
              <a:gd name="connsiteY3-8" fmla="*/ 6870474 h 6870474"/>
              <a:gd name="connsiteX4-9" fmla="*/ 0 w 8294723"/>
              <a:gd name="connsiteY4-10" fmla="*/ 6870474 h 6870474"/>
              <a:gd name="connsiteX0-11" fmla="*/ 0 w 8294723"/>
              <a:gd name="connsiteY0-12" fmla="*/ 6870474 h 6881359"/>
              <a:gd name="connsiteX1-13" fmla="*/ 1714897 w 8294723"/>
              <a:gd name="connsiteY1-14" fmla="*/ 10886 h 6881359"/>
              <a:gd name="connsiteX2-15" fmla="*/ 8294723 w 8294723"/>
              <a:gd name="connsiteY2-16" fmla="*/ 0 h 6881359"/>
              <a:gd name="connsiteX3-17" fmla="*/ 8288883 w 8294723"/>
              <a:gd name="connsiteY3-18" fmla="*/ 6881359 h 6881359"/>
              <a:gd name="connsiteX4-19" fmla="*/ 0 w 8294723"/>
              <a:gd name="connsiteY4-20" fmla="*/ 6870474 h 6881359"/>
              <a:gd name="connsiteX0-21" fmla="*/ 0 w 6768474"/>
              <a:gd name="connsiteY0-22" fmla="*/ 6507591 h 6881359"/>
              <a:gd name="connsiteX1-23" fmla="*/ 188648 w 6768474"/>
              <a:gd name="connsiteY1-24" fmla="*/ 10886 h 6881359"/>
              <a:gd name="connsiteX2-25" fmla="*/ 6768474 w 6768474"/>
              <a:gd name="connsiteY2-26" fmla="*/ 0 h 6881359"/>
              <a:gd name="connsiteX3-27" fmla="*/ 6762634 w 6768474"/>
              <a:gd name="connsiteY3-28" fmla="*/ 6881359 h 6881359"/>
              <a:gd name="connsiteX4-29" fmla="*/ 0 w 6768474"/>
              <a:gd name="connsiteY4-30" fmla="*/ 6507591 h 6881359"/>
              <a:gd name="connsiteX0-31" fmla="*/ 0 w 8127109"/>
              <a:gd name="connsiteY0-32" fmla="*/ 6864817 h 6881359"/>
              <a:gd name="connsiteX1-33" fmla="*/ 1547283 w 8127109"/>
              <a:gd name="connsiteY1-34" fmla="*/ 10886 h 6881359"/>
              <a:gd name="connsiteX2-35" fmla="*/ 8127109 w 8127109"/>
              <a:gd name="connsiteY2-36" fmla="*/ 0 h 6881359"/>
              <a:gd name="connsiteX3-37" fmla="*/ 8121269 w 8127109"/>
              <a:gd name="connsiteY3-38" fmla="*/ 6881359 h 6881359"/>
              <a:gd name="connsiteX4-39" fmla="*/ 0 w 8127109"/>
              <a:gd name="connsiteY4-40" fmla="*/ 6864817 h 6881359"/>
              <a:gd name="connsiteX0-41" fmla="*/ 0 w 8127109"/>
              <a:gd name="connsiteY0-42" fmla="*/ 6864817 h 6881359"/>
              <a:gd name="connsiteX1-43" fmla="*/ 1364163 w 8127109"/>
              <a:gd name="connsiteY1-44" fmla="*/ 46609 h 6881359"/>
              <a:gd name="connsiteX2-45" fmla="*/ 8127109 w 8127109"/>
              <a:gd name="connsiteY2-46" fmla="*/ 0 h 6881359"/>
              <a:gd name="connsiteX3-47" fmla="*/ 8121269 w 8127109"/>
              <a:gd name="connsiteY3-48" fmla="*/ 6881359 h 6881359"/>
              <a:gd name="connsiteX4-49" fmla="*/ 0 w 8127109"/>
              <a:gd name="connsiteY4-50" fmla="*/ 6864817 h 6881359"/>
              <a:gd name="connsiteX0-1-1" fmla="*/ 0 w 8127109"/>
              <a:gd name="connsiteY0-2-2" fmla="*/ 6868281 h 6884823"/>
              <a:gd name="connsiteX1-3-3" fmla="*/ 1480113 w 8127109"/>
              <a:gd name="connsiteY1-4-4" fmla="*/ 0 h 6884823"/>
              <a:gd name="connsiteX2-5-5" fmla="*/ 8127109 w 8127109"/>
              <a:gd name="connsiteY2-6-6" fmla="*/ 3464 h 6884823"/>
              <a:gd name="connsiteX3-7-7" fmla="*/ 8121269 w 8127109"/>
              <a:gd name="connsiteY3-8-8" fmla="*/ 6884823 h 6884823"/>
              <a:gd name="connsiteX4-9-9" fmla="*/ 0 w 8127109"/>
              <a:gd name="connsiteY4-10-10" fmla="*/ 6868281 h 6884823"/>
              <a:gd name="connsiteX0-11-11" fmla="*/ 0 w 8645370"/>
              <a:gd name="connsiteY0-12-12" fmla="*/ 6893318 h 6893318"/>
              <a:gd name="connsiteX1-13-13" fmla="*/ 1998374 w 8645370"/>
              <a:gd name="connsiteY1-14-14" fmla="*/ 0 h 6893318"/>
              <a:gd name="connsiteX2-15-15" fmla="*/ 8645370 w 8645370"/>
              <a:gd name="connsiteY2-16-16" fmla="*/ 3464 h 6893318"/>
              <a:gd name="connsiteX3-17-17" fmla="*/ 8639530 w 8645370"/>
              <a:gd name="connsiteY3-18-18" fmla="*/ 6884823 h 6893318"/>
              <a:gd name="connsiteX4-19-19" fmla="*/ 0 w 8645370"/>
              <a:gd name="connsiteY4-20-20" fmla="*/ 6893318 h 6893318"/>
              <a:gd name="connsiteX0-21-21" fmla="*/ 0 w 8645370"/>
              <a:gd name="connsiteY0-22-22" fmla="*/ 6893318 h 6907867"/>
              <a:gd name="connsiteX1-23-23" fmla="*/ 1998374 w 8645370"/>
              <a:gd name="connsiteY1-24-24" fmla="*/ 0 h 6907867"/>
              <a:gd name="connsiteX2-25-25" fmla="*/ 8645370 w 8645370"/>
              <a:gd name="connsiteY2-26-26" fmla="*/ 3464 h 6907867"/>
              <a:gd name="connsiteX3-27-27" fmla="*/ 8639530 w 8645370"/>
              <a:gd name="connsiteY3-28-28" fmla="*/ 6907867 h 6907867"/>
              <a:gd name="connsiteX4-29-29" fmla="*/ 0 w 8645370"/>
              <a:gd name="connsiteY4-30-30" fmla="*/ 6893318 h 6907867"/>
              <a:gd name="connsiteX0-31-31" fmla="*/ 0 w 8645370"/>
              <a:gd name="connsiteY0-32-32" fmla="*/ 6899426 h 6913975"/>
              <a:gd name="connsiteX1-33-33" fmla="*/ 1998374 w 8645370"/>
              <a:gd name="connsiteY1-34-34" fmla="*/ 6108 h 6913975"/>
              <a:gd name="connsiteX2-35-35" fmla="*/ 8645370 w 8645370"/>
              <a:gd name="connsiteY2-36-36" fmla="*/ 0 h 6913975"/>
              <a:gd name="connsiteX3-37-37" fmla="*/ 8639530 w 8645370"/>
              <a:gd name="connsiteY3-38-38" fmla="*/ 6913975 h 6913975"/>
              <a:gd name="connsiteX4-39-39" fmla="*/ 0 w 8645370"/>
              <a:gd name="connsiteY4-40-40" fmla="*/ 6899426 h 6913975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</a:cxnLst>
            <a:rect l="l" t="t" r="r" b="b"/>
            <a:pathLst>
              <a:path w="8645370" h="6913975">
                <a:moveTo>
                  <a:pt x="0" y="6899426"/>
                </a:moveTo>
                <a:lnTo>
                  <a:pt x="1998374" y="6108"/>
                </a:lnTo>
                <a:lnTo>
                  <a:pt x="8645370" y="0"/>
                </a:lnTo>
                <a:cubicBezTo>
                  <a:pt x="8643423" y="2293786"/>
                  <a:pt x="8641477" y="4620189"/>
                  <a:pt x="8639530" y="6913975"/>
                </a:cubicBezTo>
                <a:lnTo>
                  <a:pt x="0" y="6899426"/>
                </a:lnTo>
                <a:close/>
              </a:path>
            </a:pathLst>
          </a:custGeom>
          <a:blipFill dpi="0" rotWithShape="1">
            <a:blip r:embed="rId3" cstate="screen"/>
            <a:srcRect/>
            <a:stretch>
              <a:fillRect l="-7000" r="-2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altLang="zh-CN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32276" y="-783262"/>
            <a:ext cx="3751348" cy="7786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CN" sz="50000" b="1" i="1" dirty="0">
                <a:solidFill>
                  <a:srgbClr val="EE7800">
                    <a:alpha val="30000"/>
                  </a:srgbClr>
                </a:solidFill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TextBox 4"/>
          <p:cNvSpPr txBox="1"/>
          <p:nvPr/>
        </p:nvSpPr>
        <p:spPr>
          <a:xfrm>
            <a:off x="5909912" y="832505"/>
            <a:ext cx="6119033" cy="65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eaLnBrk="0" hangingPunct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INSTALACIÓN</a:t>
            </a:r>
          </a:p>
        </p:txBody>
      </p:sp>
      <p:sp>
        <p:nvSpPr>
          <p:cNvPr id="37" name="矩形 36"/>
          <p:cNvSpPr/>
          <p:nvPr/>
        </p:nvSpPr>
        <p:spPr>
          <a:xfrm>
            <a:off x="9292811" y="5317104"/>
            <a:ext cx="366126" cy="8679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970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zh-CN" sz="1400">
              <a:solidFill>
                <a:srgbClr val="888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705" indent="-17970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zh-CN" sz="1400">
              <a:solidFill>
                <a:srgbClr val="888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705" indent="-179705" fontAlgn="ctr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altLang="zh-CN" sz="1400">
              <a:solidFill>
                <a:srgbClr val="8888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E53513-3D61-46E9-90FF-615CAB21F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203" y="2763454"/>
            <a:ext cx="4100099" cy="27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A7ED21A-FEE4-4C09-847B-4C8EE963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023" y="1719736"/>
            <a:ext cx="4473626" cy="298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9CA054E-B3D0-4613-84A1-CE604BE1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89" y="3911184"/>
            <a:ext cx="4636189" cy="309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823AC8F-AC72-4211-CF74-DACC9855B16E}"/>
              </a:ext>
            </a:extLst>
          </p:cNvPr>
          <p:cNvSpPr/>
          <p:nvPr/>
        </p:nvSpPr>
        <p:spPr>
          <a:xfrm>
            <a:off x="5398789" y="6539023"/>
            <a:ext cx="1469844" cy="223284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FECC9E9-0032-BC32-13F9-A0B6AE6623D4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A41F7D9-D8F1-6F7C-4BDC-7589EE2A5D87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B6395B2-6799-FF53-2738-3270BFB088B3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7" name="Imagen 16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01FB059D-313C-81D9-7AD0-FEB2B8610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8" name="Imagen 17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D495436-762B-38FA-6FFB-19342E336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E0D35353-353D-1B7C-1964-3D293AD28972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9F06ECB1-D95B-EB2E-575C-2D158357E365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1" name="Imagen 20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963FD711-53A5-3E57-4730-9646C9BAD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49A8F8B0-8934-70D0-ABF7-703365FA1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35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泪滴形 1">
            <a:extLst>
              <a:ext uri="{FF2B5EF4-FFF2-40B4-BE49-F238E27FC236}">
                <a16:creationId xmlns:a16="http://schemas.microsoft.com/office/drawing/2014/main" id="{C3A1BA6F-09B6-1B4F-A1C1-8DA38A985B77}"/>
              </a:ext>
            </a:extLst>
          </p:cNvPr>
          <p:cNvSpPr/>
          <p:nvPr/>
        </p:nvSpPr>
        <p:spPr>
          <a:xfrm>
            <a:off x="11545888" y="6432550"/>
            <a:ext cx="215900" cy="215900"/>
          </a:xfrm>
          <a:prstGeom prst="teardrop">
            <a:avLst/>
          </a:prstGeom>
          <a:solidFill>
            <a:schemeClr val="bg1">
              <a:lumMod val="8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9" name="文本框 2"/>
          <p:cNvSpPr txBox="1"/>
          <p:nvPr/>
        </p:nvSpPr>
        <p:spPr>
          <a:xfrm>
            <a:off x="476994" y="1024976"/>
            <a:ext cx="8469147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LISTO PARA INSTALAR
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5" name="灯片编号占位符 7">
            <a:extLst>
              <a:ext uri="{FF2B5EF4-FFF2-40B4-BE49-F238E27FC236}">
                <a16:creationId xmlns:a16="http://schemas.microsoft.com/office/drawing/2014/main" id="{DB555540-1517-0A4D-A7D8-89A2B5412C41}"/>
              </a:ext>
            </a:extLst>
          </p:cNvPr>
          <p:cNvSpPr txBox="1">
            <a:spLocks/>
          </p:cNvSpPr>
          <p:nvPr/>
        </p:nvSpPr>
        <p:spPr>
          <a:xfrm>
            <a:off x="11068778" y="6357938"/>
            <a:ext cx="773677" cy="365125"/>
          </a:xfrm>
          <a:prstGeom prst="rect">
            <a:avLst/>
          </a:prstGeom>
        </p:spPr>
        <p:txBody>
          <a:bodyPr lIns="91413" tIns="45708" rIns="91413" bIns="45708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pt-B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23</a:t>
            </a:fld>
            <a:endParaRPr kumimoji="0" lang="pt-BR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7741" y="2118608"/>
            <a:ext cx="3248150" cy="4547268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626991" y="2181075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626990" y="2119633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602470" y="2169563"/>
            <a:ext cx="324815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ALCANCE COMPLETO EN LA ENTREGA
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8513638" y="2118609"/>
            <a:ext cx="3248150" cy="4547267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8513636" y="2181074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8513636" y="2118915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527796" y="5002032"/>
            <a:ext cx="3574215" cy="1196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defRPr/>
            </a:pP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Todos </a:t>
            </a: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los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accesorios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incluidos</a:t>
            </a:r>
            <a:r>
              <a:rPr lang="pt-BR" altLang="zh-CN" b="1" spc="-50" dirty="0">
                <a:solidFill>
                  <a:srgbClr val="F79646">
                    <a:lumMod val="75000"/>
                  </a:srgbClr>
                </a:solidFill>
                <a:cs typeface="Arial" pitchFamily="34" charset="0"/>
              </a:rPr>
              <a:t>
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Stick de 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Monitorización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(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WiNet-S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), </a:t>
            </a: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soporte de montaje, conector AC, conectores MC4, bujes y tornillos.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4B0F6EB-D5F6-466E-A0BB-0E105EE2E409}"/>
              </a:ext>
            </a:extLst>
          </p:cNvPr>
          <p:cNvSpPr/>
          <p:nvPr/>
        </p:nvSpPr>
        <p:spPr>
          <a:xfrm>
            <a:off x="8531657" y="2743858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9" name="矩形 111">
            <a:extLst>
              <a:ext uri="{FF2B5EF4-FFF2-40B4-BE49-F238E27FC236}">
                <a16:creationId xmlns:a16="http://schemas.microsoft.com/office/drawing/2014/main" id="{ED73CF7C-8DB1-430E-8BE6-081909DC52B0}"/>
              </a:ext>
            </a:extLst>
          </p:cNvPr>
          <p:cNvSpPr/>
          <p:nvPr/>
        </p:nvSpPr>
        <p:spPr>
          <a:xfrm>
            <a:off x="8605089" y="4948841"/>
            <a:ext cx="314970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Llave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CC integrada</a:t>
            </a:r>
          </a:p>
          <a:p>
            <a:pPr lvl="0">
              <a:defRPr/>
            </a:pP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Interruptor-seccionador diseñado para la interrupción bajo carga si es necesario.
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30" name="矩形 114">
            <a:extLst>
              <a:ext uri="{FF2B5EF4-FFF2-40B4-BE49-F238E27FC236}">
                <a16:creationId xmlns:a16="http://schemas.microsoft.com/office/drawing/2014/main" id="{860E2205-217F-4F61-8E4B-546114AE3980}"/>
              </a:ext>
            </a:extLst>
          </p:cNvPr>
          <p:cNvSpPr/>
          <p:nvPr/>
        </p:nvSpPr>
        <p:spPr>
          <a:xfrm>
            <a:off x="8683661" y="2287866"/>
            <a:ext cx="290110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LLAVE CC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pic>
        <p:nvPicPr>
          <p:cNvPr id="3074" name="Picture 2" descr="[animate output image]">
            <a:extLst>
              <a:ext uri="{FF2B5EF4-FFF2-40B4-BE49-F238E27FC236}">
                <a16:creationId xmlns:a16="http://schemas.microsoft.com/office/drawing/2014/main" id="{B41A4F1B-1447-4113-B9C9-60CD71D8C9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3" y="2845264"/>
            <a:ext cx="3002445" cy="19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2CE298DA-1A15-4FE2-9636-2F71F18B6E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1"/>
          <a:stretch/>
        </p:blipFill>
        <p:spPr>
          <a:xfrm>
            <a:off x="8664526" y="2772958"/>
            <a:ext cx="2967025" cy="214356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6022F0B-7389-4404-B172-D82B165D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01" y="2392144"/>
            <a:ext cx="4913469" cy="32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8B5FD7B-0D3B-4720-9489-7391C894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37" y="4069833"/>
            <a:ext cx="3965196" cy="264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FEC8B34-CACF-45DD-85EA-5B174DCC5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80" y="574929"/>
            <a:ext cx="5157003" cy="343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89B7090-F341-12F0-5D7B-11B0FCC7D5C7}"/>
              </a:ext>
            </a:extLst>
          </p:cNvPr>
          <p:cNvSpPr/>
          <p:nvPr/>
        </p:nvSpPr>
        <p:spPr>
          <a:xfrm>
            <a:off x="476994" y="6380847"/>
            <a:ext cx="11452736" cy="4400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0F7B1C3-5DAF-598D-BF11-4E6E4BC6EAEA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1E48CA8-998B-A25A-D0BB-A28754AA0872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80CDFDD-EBBA-3DC7-43CE-8EBFB7C8C7B2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4" name="Imagen 13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C2CBB7FB-99D8-5D18-835F-4CCF48D95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EC3450E3-ADAD-09CC-30D2-D05E7D813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BEA16913-9C9A-D749-2E23-B13E8AEE1EF2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7773629E-7170-A05A-B06A-A8FA0A1CA032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5302CA9B-6928-36EC-E869-EA352A111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ADE1C111-EF4B-D088-C77A-FF7911061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67248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泪滴形 1">
            <a:extLst>
              <a:ext uri="{FF2B5EF4-FFF2-40B4-BE49-F238E27FC236}">
                <a16:creationId xmlns:a16="http://schemas.microsoft.com/office/drawing/2014/main" id="{C3A1BA6F-09B6-1B4F-A1C1-8DA38A985B77}"/>
              </a:ext>
            </a:extLst>
          </p:cNvPr>
          <p:cNvSpPr/>
          <p:nvPr/>
        </p:nvSpPr>
        <p:spPr>
          <a:xfrm>
            <a:off x="11545888" y="6432550"/>
            <a:ext cx="215900" cy="215900"/>
          </a:xfrm>
          <a:prstGeom prst="teardrop">
            <a:avLst/>
          </a:prstGeom>
          <a:solidFill>
            <a:schemeClr val="bg1">
              <a:lumMod val="8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9" name="文本框 2"/>
          <p:cNvSpPr txBox="1"/>
          <p:nvPr/>
        </p:nvSpPr>
        <p:spPr>
          <a:xfrm>
            <a:off x="476994" y="1009338"/>
            <a:ext cx="8469147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SITIO DE INSTALACIÓN
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5" name="灯片编号占位符 7">
            <a:extLst>
              <a:ext uri="{FF2B5EF4-FFF2-40B4-BE49-F238E27FC236}">
                <a16:creationId xmlns:a16="http://schemas.microsoft.com/office/drawing/2014/main" id="{DB555540-1517-0A4D-A7D8-89A2B5412C41}"/>
              </a:ext>
            </a:extLst>
          </p:cNvPr>
          <p:cNvSpPr txBox="1">
            <a:spLocks/>
          </p:cNvSpPr>
          <p:nvPr/>
        </p:nvSpPr>
        <p:spPr>
          <a:xfrm>
            <a:off x="11068778" y="6357938"/>
            <a:ext cx="773677" cy="365125"/>
          </a:xfrm>
          <a:prstGeom prst="rect">
            <a:avLst/>
          </a:prstGeom>
        </p:spPr>
        <p:txBody>
          <a:bodyPr lIns="91413" tIns="45708" rIns="91413" bIns="45708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pt-B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24</a:t>
            </a:fld>
            <a:endParaRPr kumimoji="0" lang="pt-BR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7742" y="2002365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626991" y="2064112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626990" y="2002670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588493" y="2164374"/>
            <a:ext cx="3248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ESPACIADO MÍNIMO
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8513638" y="2001647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8513636" y="2064111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8513636" y="2001952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626991" y="4787664"/>
            <a:ext cx="3209652" cy="147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defRPr/>
            </a:pP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Respetar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el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espaciado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mínimo </a:t>
            </a:r>
            <a:r>
              <a:rPr lang="pt-BR" altLang="zh-CN" b="1" spc="-50" dirty="0">
                <a:solidFill>
                  <a:srgbClr val="F79646">
                    <a:lumMod val="75000"/>
                  </a:srgbClr>
                </a:solidFill>
                <a:cs typeface="Arial" pitchFamily="34" charset="0"/>
              </a:rPr>
              <a:t>
</a:t>
            </a: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Siempre debe respetarse el espaciado mínimo para garantizar un intercambio de calor eficiente.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4B0F6EB-D5F6-466E-A0BB-0E105EE2E409}"/>
              </a:ext>
            </a:extLst>
          </p:cNvPr>
          <p:cNvSpPr/>
          <p:nvPr/>
        </p:nvSpPr>
        <p:spPr>
          <a:xfrm>
            <a:off x="8531657" y="2626895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9" name="矩形 111">
            <a:extLst>
              <a:ext uri="{FF2B5EF4-FFF2-40B4-BE49-F238E27FC236}">
                <a16:creationId xmlns:a16="http://schemas.microsoft.com/office/drawing/2014/main" id="{ED73CF7C-8DB1-430E-8BE6-081909DC52B0}"/>
              </a:ext>
            </a:extLst>
          </p:cNvPr>
          <p:cNvSpPr/>
          <p:nvPr/>
        </p:nvSpPr>
        <p:spPr>
          <a:xfrm>
            <a:off x="8543915" y="4831878"/>
            <a:ext cx="3210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Elija una </a:t>
            </a: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ubicación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adecuada</a:t>
            </a:r>
            <a:r>
              <a:rPr lang="pt-BR" altLang="zh-CN" b="1" spc="-50" dirty="0">
                <a:solidFill>
                  <a:srgbClr val="F79646">
                    <a:lumMod val="75000"/>
                  </a:srgbClr>
                </a:solidFill>
                <a:cs typeface="Arial" pitchFamily="34" charset="0"/>
              </a:rPr>
              <a:t>
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El inversor no 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debe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instalarse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cerca de 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materiales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inflamables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, explosivos o áreas de estar.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30" name="矩形 114">
            <a:extLst>
              <a:ext uri="{FF2B5EF4-FFF2-40B4-BE49-F238E27FC236}">
                <a16:creationId xmlns:a16="http://schemas.microsoft.com/office/drawing/2014/main" id="{860E2205-217F-4F61-8E4B-546114AE3980}"/>
              </a:ext>
            </a:extLst>
          </p:cNvPr>
          <p:cNvSpPr/>
          <p:nvPr/>
        </p:nvSpPr>
        <p:spPr>
          <a:xfrm>
            <a:off x="8543915" y="2170903"/>
            <a:ext cx="32108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ENTORNO DE INSTALACIÓN
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C44499E-541A-4641-9E8C-4D902DFECFF6}"/>
              </a:ext>
            </a:extLst>
          </p:cNvPr>
          <p:cNvSpPr/>
          <p:nvPr/>
        </p:nvSpPr>
        <p:spPr>
          <a:xfrm>
            <a:off x="619997" y="2626895"/>
            <a:ext cx="3239734" cy="22015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pic>
        <p:nvPicPr>
          <p:cNvPr id="6146" name="Picture 2" descr="[video-to-gif output image]">
            <a:extLst>
              <a:ext uri="{FF2B5EF4-FFF2-40B4-BE49-F238E27FC236}">
                <a16:creationId xmlns:a16="http://schemas.microsoft.com/office/drawing/2014/main" id="{E6D2F3C3-BC5A-4CFB-A2A0-34AEA37B11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41" y="2638839"/>
            <a:ext cx="4642336" cy="302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7BD06E33-19EA-4D2C-9AFF-F34FF6473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07" b="4650"/>
          <a:stretch/>
        </p:blipFill>
        <p:spPr>
          <a:xfrm>
            <a:off x="770137" y="2742025"/>
            <a:ext cx="2954864" cy="1971241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E457FF2F-DE46-43BC-8D87-D3B39C036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666" y="2683957"/>
            <a:ext cx="1621768" cy="211445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A267C6B-2F1D-5D92-180C-806E09758EB0}"/>
              </a:ext>
            </a:extLst>
          </p:cNvPr>
          <p:cNvSpPr/>
          <p:nvPr/>
        </p:nvSpPr>
        <p:spPr>
          <a:xfrm>
            <a:off x="476994" y="6358781"/>
            <a:ext cx="11365461" cy="3855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34062BE-D513-EDB4-F376-1004C32BF8E9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022177B-0CF5-E9DE-D43D-826BCD7817F6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274A0CA-0DF7-D816-9A35-C0B6447655B7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6" name="Imagen 15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70D66F43-ADF2-4558-3F9D-1BA51624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7" name="Imagen 16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6F7F6540-CBED-8E33-F552-F8F3B9D33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9B91E844-D4DB-79C4-20EB-3D1BEB29922B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5AB5B360-3631-C06A-3DE0-E7A9086140C9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0" name="Imagen 19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AE62C817-3E88-6E48-AEA3-506389FAB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130BE890-83B3-A432-983C-15DE1478B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421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泪滴形 1">
            <a:extLst>
              <a:ext uri="{FF2B5EF4-FFF2-40B4-BE49-F238E27FC236}">
                <a16:creationId xmlns:a16="http://schemas.microsoft.com/office/drawing/2014/main" id="{C3A1BA6F-09B6-1B4F-A1C1-8DA38A985B77}"/>
              </a:ext>
            </a:extLst>
          </p:cNvPr>
          <p:cNvSpPr/>
          <p:nvPr/>
        </p:nvSpPr>
        <p:spPr>
          <a:xfrm>
            <a:off x="11545888" y="6432550"/>
            <a:ext cx="215900" cy="215900"/>
          </a:xfrm>
          <a:prstGeom prst="teardrop">
            <a:avLst/>
          </a:prstGeom>
          <a:solidFill>
            <a:schemeClr val="bg1">
              <a:lumMod val="8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9" name="文本框 2"/>
          <p:cNvSpPr txBox="1"/>
          <p:nvPr/>
        </p:nvSpPr>
        <p:spPr>
          <a:xfrm>
            <a:off x="476994" y="1015998"/>
            <a:ext cx="8469147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INSTALACIÓN SEGURA
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5" name="灯片编号占位符 7">
            <a:extLst>
              <a:ext uri="{FF2B5EF4-FFF2-40B4-BE49-F238E27FC236}">
                <a16:creationId xmlns:a16="http://schemas.microsoft.com/office/drawing/2014/main" id="{DB555540-1517-0A4D-A7D8-89A2B5412C41}"/>
              </a:ext>
            </a:extLst>
          </p:cNvPr>
          <p:cNvSpPr txBox="1">
            <a:spLocks/>
          </p:cNvSpPr>
          <p:nvPr/>
        </p:nvSpPr>
        <p:spPr>
          <a:xfrm>
            <a:off x="11068778" y="6357938"/>
            <a:ext cx="773677" cy="365125"/>
          </a:xfrm>
          <a:prstGeom prst="rect">
            <a:avLst/>
          </a:prstGeom>
        </p:spPr>
        <p:txBody>
          <a:bodyPr lIns="91413" tIns="45708" rIns="91413" bIns="45708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pt-B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25</a:t>
            </a:fld>
            <a:endParaRPr kumimoji="0" lang="pt-BR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7742" y="1949188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626991" y="2010935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626990" y="1949493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538728" y="2003906"/>
            <a:ext cx="343307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PUESTA A TIERRA SECUNDARIA
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8513638" y="1948470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8513636" y="2010934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8513636" y="1948775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626990" y="4872716"/>
            <a:ext cx="3208446" cy="1761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defRPr/>
            </a:pP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Conexión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de PE externo</a:t>
            </a:r>
            <a:endParaRPr kumimoji="0" lang="pt-BR" altLang="zh-CN" b="1" i="0" u="none" strike="noStrike" kern="1200" cap="none" spc="-5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0">
              <a:lnSpc>
                <a:spcPts val="2200"/>
              </a:lnSpc>
              <a:defRPr/>
            </a:pP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El conductor de protección externa es obligatorio y debe ser el primer conductor que se conecte durante la instalación.
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4B0F6EB-D5F6-466E-A0BB-0E105EE2E409}"/>
              </a:ext>
            </a:extLst>
          </p:cNvPr>
          <p:cNvSpPr/>
          <p:nvPr/>
        </p:nvSpPr>
        <p:spPr>
          <a:xfrm>
            <a:off x="8531657" y="2573718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6" name="矩形 111">
            <a:extLst>
              <a:ext uri="{FF2B5EF4-FFF2-40B4-BE49-F238E27FC236}">
                <a16:creationId xmlns:a16="http://schemas.microsoft.com/office/drawing/2014/main" id="{7EAB9F82-4165-46E4-98EB-731EE0A32E7B}"/>
              </a:ext>
            </a:extLst>
          </p:cNvPr>
          <p:cNvSpPr/>
          <p:nvPr/>
        </p:nvSpPr>
        <p:spPr>
          <a:xfrm>
            <a:off x="8554507" y="4868417"/>
            <a:ext cx="32002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Conexão CA 220V</a:t>
            </a:r>
          </a:p>
          <a:p>
            <a:pPr lvl="0">
              <a:defRPr/>
            </a:pP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Los inversores de línea RS están diseñados para redes que ofrecen una diferencia de potencial de 220V entre fases o entre fase y neutro
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7" name="矩形 114">
            <a:extLst>
              <a:ext uri="{FF2B5EF4-FFF2-40B4-BE49-F238E27FC236}">
                <a16:creationId xmlns:a16="http://schemas.microsoft.com/office/drawing/2014/main" id="{953F89E8-3C38-436E-B14A-6B4708AA7BF6}"/>
              </a:ext>
            </a:extLst>
          </p:cNvPr>
          <p:cNvSpPr/>
          <p:nvPr/>
        </p:nvSpPr>
        <p:spPr>
          <a:xfrm>
            <a:off x="8683661" y="2117726"/>
            <a:ext cx="290110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MONOFÁSICO 220V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4BF3F4F-1CDE-40E9-9154-DC8E89C32D32}"/>
              </a:ext>
            </a:extLst>
          </p:cNvPr>
          <p:cNvSpPr/>
          <p:nvPr/>
        </p:nvSpPr>
        <p:spPr>
          <a:xfrm>
            <a:off x="638883" y="2573717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B639267-CC28-400E-8F1F-4233A766A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136" y="2612180"/>
            <a:ext cx="2041025" cy="2053808"/>
          </a:xfrm>
          <a:prstGeom prst="rect">
            <a:avLst/>
          </a:prstGeom>
        </p:spPr>
      </p:pic>
      <p:pic>
        <p:nvPicPr>
          <p:cNvPr id="7170" name="Picture 2" descr="[video-to-gif output image]">
            <a:extLst>
              <a:ext uri="{FF2B5EF4-FFF2-40B4-BE49-F238E27FC236}">
                <a16:creationId xmlns:a16="http://schemas.microsoft.com/office/drawing/2014/main" id="{F4FBA04C-771A-4F63-AE04-7CACD6EC5A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71" y="2543669"/>
            <a:ext cx="4636440" cy="24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D0CB35CE-58AF-4643-A50B-68DB68148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4" t="13510" r="34196"/>
          <a:stretch/>
        </p:blipFill>
        <p:spPr>
          <a:xfrm>
            <a:off x="664787" y="2745417"/>
            <a:ext cx="3024711" cy="162140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1A653E7-4B92-30F7-F0F7-E26D8E17CC02}"/>
              </a:ext>
            </a:extLst>
          </p:cNvPr>
          <p:cNvSpPr/>
          <p:nvPr/>
        </p:nvSpPr>
        <p:spPr>
          <a:xfrm>
            <a:off x="538728" y="6311170"/>
            <a:ext cx="11303727" cy="4437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BEB3585-4CAB-6A54-30AC-24477A19F4A0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DB26D70C-C617-CB57-AD44-5CA63AB7E402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85404D4-2FC2-1B59-7E05-337C3433E982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5" name="Imagen 14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DD395A61-967F-4641-7735-4848AB86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6" name="Imagen 15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8E8C7488-28E4-7EA3-63E4-2AC91BA91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EB9CD562-E32D-ACBD-3493-F0A9EA469DE0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AF46594F-602D-FA35-F7C8-58A917593746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189E6971-317A-072C-380A-4271C891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0" name="Imagen 19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1D625236-7E03-BAD3-6BEB-1765F237C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2645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5E863FFF-0C7E-A843-AC1B-30BAABFAF13C}"/>
              </a:ext>
            </a:extLst>
          </p:cNvPr>
          <p:cNvSpPr/>
          <p:nvPr/>
        </p:nvSpPr>
        <p:spPr>
          <a:xfrm>
            <a:off x="0" y="1765223"/>
            <a:ext cx="6093619" cy="4253993"/>
          </a:xfrm>
          <a:custGeom>
            <a:avLst/>
            <a:gdLst/>
            <a:ahLst/>
            <a:cxnLst/>
            <a:rect l="l" t="t" r="r" b="b"/>
            <a:pathLst>
              <a:path w="12192000" h="3845560">
                <a:moveTo>
                  <a:pt x="12192000" y="0"/>
                </a:moveTo>
                <a:lnTo>
                  <a:pt x="0" y="0"/>
                </a:lnTo>
                <a:lnTo>
                  <a:pt x="0" y="3845052"/>
                </a:lnTo>
                <a:lnTo>
                  <a:pt x="12192000" y="3845052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lang="pt-BR" sz="1799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矩形 52">
            <a:extLst>
              <a:ext uri="{FF2B5EF4-FFF2-40B4-BE49-F238E27FC236}">
                <a16:creationId xmlns:a16="http://schemas.microsoft.com/office/drawing/2014/main" id="{DD566CFA-1F8E-0841-9EAD-BCD7FC1A3220}"/>
              </a:ext>
            </a:extLst>
          </p:cNvPr>
          <p:cNvSpPr/>
          <p:nvPr/>
        </p:nvSpPr>
        <p:spPr>
          <a:xfrm>
            <a:off x="416494" y="1212648"/>
            <a:ext cx="5260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cs typeface="Arial" pitchFamily="34" charset="0"/>
                <a:sym typeface="+mn-ea"/>
              </a:rPr>
              <a:t>DISEÑO COMPACTO Y MODERNO
</a:t>
            </a:r>
            <a:endParaRPr lang="pt-BR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微软雅黑" pitchFamily="34" charset="-122"/>
              <a:cs typeface="Arial" pitchFamily="34" charset="0"/>
              <a:sym typeface="+mn-ea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E630C30-3A1F-4146-B4C0-DB3BD3F9A2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br>
              <a:rPr lang="pt-BR"/>
            </a:br>
            <a:endParaRPr lang="pt-BR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ED0FEF5-F312-4E3C-A8C5-898C589D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135" y="1400918"/>
            <a:ext cx="7008252" cy="46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ject 2">
            <a:extLst>
              <a:ext uri="{FF2B5EF4-FFF2-40B4-BE49-F238E27FC236}">
                <a16:creationId xmlns:a16="http://schemas.microsoft.com/office/drawing/2014/main" id="{333E6A43-177F-4351-A5F4-872D9872B562}"/>
              </a:ext>
            </a:extLst>
          </p:cNvPr>
          <p:cNvSpPr/>
          <p:nvPr/>
        </p:nvSpPr>
        <p:spPr>
          <a:xfrm>
            <a:off x="6093619" y="1765221"/>
            <a:ext cx="6093619" cy="4253993"/>
          </a:xfrm>
          <a:custGeom>
            <a:avLst/>
            <a:gdLst/>
            <a:ahLst/>
            <a:cxnLst/>
            <a:rect l="l" t="t" r="r" b="b"/>
            <a:pathLst>
              <a:path w="12192000" h="3845560">
                <a:moveTo>
                  <a:pt x="12192000" y="0"/>
                </a:moveTo>
                <a:lnTo>
                  <a:pt x="0" y="0"/>
                </a:lnTo>
                <a:lnTo>
                  <a:pt x="0" y="3845052"/>
                </a:lnTo>
                <a:lnTo>
                  <a:pt x="12192000" y="3845052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pt-BR" sz="1799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矩形 52">
            <a:extLst>
              <a:ext uri="{FF2B5EF4-FFF2-40B4-BE49-F238E27FC236}">
                <a16:creationId xmlns:a16="http://schemas.microsoft.com/office/drawing/2014/main" id="{779966BF-2E20-415E-96A3-2B3F6355959E}"/>
              </a:ext>
            </a:extLst>
          </p:cNvPr>
          <p:cNvSpPr/>
          <p:nvPr/>
        </p:nvSpPr>
        <p:spPr>
          <a:xfrm>
            <a:off x="6571464" y="1239753"/>
            <a:ext cx="5260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cs typeface="Arial" pitchFamily="34" charset="0"/>
                <a:sym typeface="+mn-ea"/>
              </a:rPr>
              <a:t>TERMINALES PLUG AND PLAY
</a:t>
            </a:r>
            <a:endParaRPr lang="pt-BR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微软雅黑" pitchFamily="34" charset="-122"/>
              <a:cs typeface="Arial" pitchFamily="34" charset="0"/>
              <a:sym typeface="+mn-ea"/>
            </a:endParaRPr>
          </a:p>
        </p:txBody>
      </p:sp>
      <p:pic>
        <p:nvPicPr>
          <p:cNvPr id="31" name="Picture 4" descr="[video-to-gif output image]">
            <a:extLst>
              <a:ext uri="{FF2B5EF4-FFF2-40B4-BE49-F238E27FC236}">
                <a16:creationId xmlns:a16="http://schemas.microsoft.com/office/drawing/2014/main" id="{951B08EC-E4D1-4556-BBFF-5F37FA72F7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64" y="2441037"/>
            <a:ext cx="5442404" cy="25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25C2BFC-CECF-37C3-30D9-52462A7050AB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FDB4CF0-C2B3-8948-8074-722D642EB5D6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680570FE-5BEE-5FF2-618A-C5E8E324DC06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3" name="Imagen 12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0198CDF2-2C18-1F54-5BE2-71ACB57E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7757DB90-7EB7-90F1-EF1C-0D732B8D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763E9D8-384B-BA10-9192-1D1B265B101C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0ED54947-790E-F32C-9C0D-BE436DB7A3F3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7" name="Imagen 1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D3CF08E9-CEA6-9E88-53DE-9ADF19DF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01D54A93-45BD-3EE4-D6ED-F52CE6B3C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122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94B0F6EB-D5F6-466E-A0BB-0E105EE2E409}"/>
              </a:ext>
            </a:extLst>
          </p:cNvPr>
          <p:cNvSpPr/>
          <p:nvPr/>
        </p:nvSpPr>
        <p:spPr>
          <a:xfrm>
            <a:off x="8525895" y="2738408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1D071B1-AB9A-4839-B6E8-5428ECBFD24C}"/>
              </a:ext>
            </a:extLst>
          </p:cNvPr>
          <p:cNvSpPr/>
          <p:nvPr/>
        </p:nvSpPr>
        <p:spPr>
          <a:xfrm>
            <a:off x="635385" y="2720939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49" name="泪滴形 1">
            <a:extLst>
              <a:ext uri="{FF2B5EF4-FFF2-40B4-BE49-F238E27FC236}">
                <a16:creationId xmlns:a16="http://schemas.microsoft.com/office/drawing/2014/main" id="{C3A1BA6F-09B6-1B4F-A1C1-8DA38A985B77}"/>
              </a:ext>
            </a:extLst>
          </p:cNvPr>
          <p:cNvSpPr/>
          <p:nvPr/>
        </p:nvSpPr>
        <p:spPr>
          <a:xfrm>
            <a:off x="11545888" y="6432550"/>
            <a:ext cx="215900" cy="215900"/>
          </a:xfrm>
          <a:prstGeom prst="teardrop">
            <a:avLst/>
          </a:prstGeom>
          <a:solidFill>
            <a:schemeClr val="bg1">
              <a:lumMod val="8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45" name="灯片编号占位符 7">
            <a:extLst>
              <a:ext uri="{FF2B5EF4-FFF2-40B4-BE49-F238E27FC236}">
                <a16:creationId xmlns:a16="http://schemas.microsoft.com/office/drawing/2014/main" id="{DB555540-1517-0A4D-A7D8-89A2B5412C41}"/>
              </a:ext>
            </a:extLst>
          </p:cNvPr>
          <p:cNvSpPr txBox="1">
            <a:spLocks/>
          </p:cNvSpPr>
          <p:nvPr/>
        </p:nvSpPr>
        <p:spPr>
          <a:xfrm>
            <a:off x="11068778" y="6357938"/>
            <a:ext cx="773677" cy="365125"/>
          </a:xfrm>
          <a:prstGeom prst="rect">
            <a:avLst/>
          </a:prstGeom>
        </p:spPr>
        <p:txBody>
          <a:bodyPr lIns="91413" tIns="45708" rIns="91413" bIns="45708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pt-B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27</a:t>
            </a:fld>
            <a:endParaRPr kumimoji="0" lang="pt-BR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7742" y="2119324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626991" y="2181071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626990" y="2119629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607741" y="2261195"/>
            <a:ext cx="3248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CONEXIÓN CC
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8513636" y="2181070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8513636" y="2118911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635384" y="5032219"/>
            <a:ext cx="3128541" cy="147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altLang="zh-CN" b="1" i="0" u="none" strike="noStrike" kern="120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Conectores MC4</a:t>
            </a:r>
          </a:p>
          <a:p>
            <a:pPr lvl="0">
              <a:lnSpc>
                <a:spcPts val="2200"/>
              </a:lnSpc>
              <a:defRPr/>
            </a:pP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Sungrow utiliza conectores MC4 originales, lo que garantiza la seguridad de las conexiones CC
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6" name="矩形 111">
            <a:extLst>
              <a:ext uri="{FF2B5EF4-FFF2-40B4-BE49-F238E27FC236}">
                <a16:creationId xmlns:a16="http://schemas.microsoft.com/office/drawing/2014/main" id="{7EAB9F82-4165-46E4-98EB-731EE0A32E7B}"/>
              </a:ext>
            </a:extLst>
          </p:cNvPr>
          <p:cNvSpPr/>
          <p:nvPr/>
        </p:nvSpPr>
        <p:spPr>
          <a:xfrm>
            <a:off x="8683661" y="5036863"/>
            <a:ext cx="30305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MPPTS</a:t>
            </a:r>
          </a:p>
          <a:p>
            <a:pPr lvl="0">
              <a:defRPr/>
            </a:pP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La línea RS tiene inversores de uno, dos y tres MPPT, cada uno con una entrada </a:t>
            </a:r>
            <a:r>
              <a:rPr lang="es-ES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mppt</a:t>
            </a: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
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7" name="矩形 114">
            <a:extLst>
              <a:ext uri="{FF2B5EF4-FFF2-40B4-BE49-F238E27FC236}">
                <a16:creationId xmlns:a16="http://schemas.microsoft.com/office/drawing/2014/main" id="{953F89E8-3C38-436E-B14A-6B4708AA7BF6}"/>
              </a:ext>
            </a:extLst>
          </p:cNvPr>
          <p:cNvSpPr/>
          <p:nvPr/>
        </p:nvSpPr>
        <p:spPr>
          <a:xfrm>
            <a:off x="8683661" y="2287862"/>
            <a:ext cx="290110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ENTRADAS CC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393450F-0094-4B0F-A856-EC7A227E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3" y="2333500"/>
            <a:ext cx="4410231" cy="290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">
            <a:extLst>
              <a:ext uri="{FF2B5EF4-FFF2-40B4-BE49-F238E27FC236}">
                <a16:creationId xmlns:a16="http://schemas.microsoft.com/office/drawing/2014/main" id="{28DAE054-40EF-4BE8-9A47-2E2BABC2D9F0}"/>
              </a:ext>
            </a:extLst>
          </p:cNvPr>
          <p:cNvSpPr txBox="1"/>
          <p:nvPr/>
        </p:nvSpPr>
        <p:spPr>
          <a:xfrm>
            <a:off x="476994" y="1036478"/>
            <a:ext cx="10272522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INSTALACIÓN FÁCIL Y RÁPIDA
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F46FF8F-4DA4-476A-A990-FD2CB6505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035" y="2738408"/>
            <a:ext cx="2900698" cy="2189742"/>
          </a:xfrm>
          <a:prstGeom prst="rect">
            <a:avLst/>
          </a:prstGeom>
        </p:spPr>
      </p:pic>
      <p:pic>
        <p:nvPicPr>
          <p:cNvPr id="1026" name="Picture 2" descr="[video-to-gif output image]">
            <a:extLst>
              <a:ext uri="{FF2B5EF4-FFF2-40B4-BE49-F238E27FC236}">
                <a16:creationId xmlns:a16="http://schemas.microsoft.com/office/drawing/2014/main" id="{E821E35E-9F37-412B-8AF1-A73EFCCF3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35" y="2793778"/>
            <a:ext cx="4627530" cy="21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A1DB7731-3875-4B97-AB05-B977AED1827E}"/>
              </a:ext>
            </a:extLst>
          </p:cNvPr>
          <p:cNvCxnSpPr>
            <a:cxnSpLocks/>
          </p:cNvCxnSpPr>
          <p:nvPr/>
        </p:nvCxnSpPr>
        <p:spPr>
          <a:xfrm>
            <a:off x="2203397" y="3967887"/>
            <a:ext cx="0" cy="1064332"/>
          </a:xfrm>
          <a:prstGeom prst="line">
            <a:avLst/>
          </a:prstGeom>
          <a:ln w="15875">
            <a:solidFill>
              <a:srgbClr val="F4791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D24263B0-A12E-5539-E45F-0833E42A2BE5}"/>
              </a:ext>
            </a:extLst>
          </p:cNvPr>
          <p:cNvSpPr/>
          <p:nvPr/>
        </p:nvSpPr>
        <p:spPr>
          <a:xfrm>
            <a:off x="476994" y="6432550"/>
            <a:ext cx="11452736" cy="37628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795FB6C-87DF-E7E9-C597-A7499245E7E2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2E48177-DA82-08F8-67A9-B65D1A08A4B8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324DED87-33BA-DEB7-1A46-52599B58E72A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4" name="Imagen 13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9734FB20-54B5-F1D0-330D-89E1BBA2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F7C0B2D1-465C-0A4C-866D-EAE9CC407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4EA61EB4-27AC-33B3-7B2A-DF0A8E7AA421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CDCC746-E43F-77E5-087D-32939F304917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23907EBB-803B-43ED-0414-526613383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BC31F60F-1D49-AC5B-71EA-EBE3D79BC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1227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51D071B1-AB9A-4839-B6E8-5428ECBFD24C}"/>
              </a:ext>
            </a:extLst>
          </p:cNvPr>
          <p:cNvSpPr/>
          <p:nvPr/>
        </p:nvSpPr>
        <p:spPr>
          <a:xfrm>
            <a:off x="635385" y="2812642"/>
            <a:ext cx="4620202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49" name="泪滴形 1">
            <a:extLst>
              <a:ext uri="{FF2B5EF4-FFF2-40B4-BE49-F238E27FC236}">
                <a16:creationId xmlns:a16="http://schemas.microsoft.com/office/drawing/2014/main" id="{C3A1BA6F-09B6-1B4F-A1C1-8DA38A985B77}"/>
              </a:ext>
            </a:extLst>
          </p:cNvPr>
          <p:cNvSpPr/>
          <p:nvPr/>
        </p:nvSpPr>
        <p:spPr>
          <a:xfrm>
            <a:off x="11545888" y="6432550"/>
            <a:ext cx="215900" cy="215900"/>
          </a:xfrm>
          <a:prstGeom prst="teardrop">
            <a:avLst/>
          </a:prstGeom>
          <a:solidFill>
            <a:schemeClr val="bg1">
              <a:lumMod val="8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45" name="灯片编号占位符 7">
            <a:extLst>
              <a:ext uri="{FF2B5EF4-FFF2-40B4-BE49-F238E27FC236}">
                <a16:creationId xmlns:a16="http://schemas.microsoft.com/office/drawing/2014/main" id="{DB555540-1517-0A4D-A7D8-89A2B5412C41}"/>
              </a:ext>
            </a:extLst>
          </p:cNvPr>
          <p:cNvSpPr txBox="1">
            <a:spLocks/>
          </p:cNvSpPr>
          <p:nvPr/>
        </p:nvSpPr>
        <p:spPr>
          <a:xfrm>
            <a:off x="11068778" y="6357938"/>
            <a:ext cx="773677" cy="365125"/>
          </a:xfrm>
          <a:prstGeom prst="rect">
            <a:avLst/>
          </a:prstGeom>
        </p:spPr>
        <p:txBody>
          <a:bodyPr lIns="91413" tIns="45708" rIns="91413" bIns="45708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pt-B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28</a:t>
            </a:fld>
            <a:endParaRPr kumimoji="0" lang="pt-BR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623125" y="2282614"/>
            <a:ext cx="4632462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626990" y="2146627"/>
            <a:ext cx="4632462" cy="1367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880345" y="2379565"/>
            <a:ext cx="411802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SG2.0/3.0RS-S  SG3.0/4.0/5.0/6.0RS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880345" y="5159044"/>
            <a:ext cx="3128541" cy="1113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altLang="zh-CN" b="1" i="0" u="none" strike="noStrike" kern="120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Conector CA </a:t>
            </a:r>
          </a:p>
          <a:p>
            <a:pPr lvl="0">
              <a:defRPr/>
            </a:pP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Conector de conexión rápida, menor tiempo de instalación.
</a:t>
            </a:r>
            <a:endParaRPr lang="pt-BR" altLang="zh-CN" sz="1600" spc="-5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28" name="文本框 2">
            <a:extLst>
              <a:ext uri="{FF2B5EF4-FFF2-40B4-BE49-F238E27FC236}">
                <a16:creationId xmlns:a16="http://schemas.microsoft.com/office/drawing/2014/main" id="{28DAE054-40EF-4BE8-9A47-2E2BABC2D9F0}"/>
              </a:ext>
            </a:extLst>
          </p:cNvPr>
          <p:cNvSpPr txBox="1"/>
          <p:nvPr/>
        </p:nvSpPr>
        <p:spPr>
          <a:xfrm>
            <a:off x="476994" y="1023884"/>
            <a:ext cx="8469147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INSTALACIÓN FÁCIL Y RÁPIDA
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198" name="Picture 6" descr="[video-to-gif output image]">
            <a:extLst>
              <a:ext uri="{FF2B5EF4-FFF2-40B4-BE49-F238E27FC236}">
                <a16:creationId xmlns:a16="http://schemas.microsoft.com/office/drawing/2014/main" id="{9C7162F5-60C8-422B-A1D5-F4AF32B0A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60" y="2952655"/>
            <a:ext cx="3916992" cy="19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0F22750B-BBA0-4C90-8605-C61A789B3DAA}"/>
              </a:ext>
            </a:extLst>
          </p:cNvPr>
          <p:cNvSpPr/>
          <p:nvPr/>
        </p:nvSpPr>
        <p:spPr>
          <a:xfrm>
            <a:off x="6642170" y="2812642"/>
            <a:ext cx="4620202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pt-BR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5" name="矩形 103">
            <a:extLst>
              <a:ext uri="{FF2B5EF4-FFF2-40B4-BE49-F238E27FC236}">
                <a16:creationId xmlns:a16="http://schemas.microsoft.com/office/drawing/2014/main" id="{6F90CED3-D166-4999-B29A-4B4FA47EAAF7}"/>
              </a:ext>
            </a:extLst>
          </p:cNvPr>
          <p:cNvSpPr/>
          <p:nvPr/>
        </p:nvSpPr>
        <p:spPr>
          <a:xfrm>
            <a:off x="6629910" y="2282614"/>
            <a:ext cx="4632462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9" name="矩形 104">
            <a:extLst>
              <a:ext uri="{FF2B5EF4-FFF2-40B4-BE49-F238E27FC236}">
                <a16:creationId xmlns:a16="http://schemas.microsoft.com/office/drawing/2014/main" id="{8C60D181-73B2-4844-8B2A-F30CC9FCCECC}"/>
              </a:ext>
            </a:extLst>
          </p:cNvPr>
          <p:cNvSpPr/>
          <p:nvPr/>
        </p:nvSpPr>
        <p:spPr>
          <a:xfrm>
            <a:off x="6633775" y="2146627"/>
            <a:ext cx="4632462" cy="1367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30" name="矩形 105">
            <a:extLst>
              <a:ext uri="{FF2B5EF4-FFF2-40B4-BE49-F238E27FC236}">
                <a16:creationId xmlns:a16="http://schemas.microsoft.com/office/drawing/2014/main" id="{0B645F0D-784F-4A92-9056-316D1762D3CA}"/>
              </a:ext>
            </a:extLst>
          </p:cNvPr>
          <p:cNvSpPr/>
          <p:nvPr/>
        </p:nvSpPr>
        <p:spPr>
          <a:xfrm>
            <a:off x="6887130" y="2379565"/>
            <a:ext cx="411802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SG8.0/9.0/10RS</a:t>
            </a:r>
          </a:p>
        </p:txBody>
      </p:sp>
      <p:pic>
        <p:nvPicPr>
          <p:cNvPr id="2050" name="Picture 2" descr="[video-to-gif output image]">
            <a:extLst>
              <a:ext uri="{FF2B5EF4-FFF2-40B4-BE49-F238E27FC236}">
                <a16:creationId xmlns:a16="http://schemas.microsoft.com/office/drawing/2014/main" id="{BDD434C0-FE39-4B0C-A782-F007D8304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45" y="2960258"/>
            <a:ext cx="3916992" cy="19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71">
            <a:extLst>
              <a:ext uri="{FF2B5EF4-FFF2-40B4-BE49-F238E27FC236}">
                <a16:creationId xmlns:a16="http://schemas.microsoft.com/office/drawing/2014/main" id="{D991EDCD-B2B8-4648-8F6D-4BF907780927}"/>
              </a:ext>
            </a:extLst>
          </p:cNvPr>
          <p:cNvSpPr/>
          <p:nvPr/>
        </p:nvSpPr>
        <p:spPr>
          <a:xfrm>
            <a:off x="6987645" y="5159044"/>
            <a:ext cx="3128541" cy="1113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altLang="zh-CN" b="1" i="0" u="none" strike="noStrike" kern="1200" cap="none" spc="-5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t>Conector CA </a:t>
            </a:r>
          </a:p>
          <a:p>
            <a:pPr lvl="0">
              <a:defRPr/>
            </a:pP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Conexión a través de terminales OT, protegidos por el conector
</a:t>
            </a:r>
            <a:endParaRPr lang="pt-BR" altLang="zh-CN" sz="1600" spc="-50" dirty="0">
              <a:solidFill>
                <a:prstClr val="black">
                  <a:lumMod val="65000"/>
                  <a:lumOff val="35000"/>
                </a:prstClr>
              </a:solidFill>
              <a:cs typeface="Arial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1DCB439-83AA-2B1A-9700-8B1EB99B5492}"/>
              </a:ext>
            </a:extLst>
          </p:cNvPr>
          <p:cNvSpPr/>
          <p:nvPr/>
        </p:nvSpPr>
        <p:spPr>
          <a:xfrm>
            <a:off x="476994" y="6432550"/>
            <a:ext cx="11452736" cy="37628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F1A3B07-9E8F-7038-A538-CAB2E3BA7F8C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CB9B350-4D5F-600A-9C2D-0BEEAB8CDA8B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3BA21BF-3297-B02D-DAC8-621DA80F3EA4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3" name="Imagen 12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3F59F2CB-98B5-43E9-5847-60361687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C78B2F0-F72D-0675-A275-64A705F1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D56917A-390A-4110-F273-ACBA7CE4B037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FD12577-9A5E-1CB0-8014-ED7DC87B4875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7" name="Imagen 1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C387C36E-FA86-77E4-C082-E3CC44CC7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8D352A10-3E5E-5BEC-620E-21ED9C0CD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50673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53">
            <a:extLst>
              <a:ext uri="{FF2B5EF4-FFF2-40B4-BE49-F238E27FC236}">
                <a16:creationId xmlns:a16="http://schemas.microsoft.com/office/drawing/2014/main" id="{C7A2525F-B15A-434D-BF4B-778ED289F773}"/>
              </a:ext>
            </a:extLst>
          </p:cNvPr>
          <p:cNvSpPr/>
          <p:nvPr/>
        </p:nvSpPr>
        <p:spPr>
          <a:xfrm>
            <a:off x="6431232" y="1882207"/>
            <a:ext cx="5254531" cy="33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en-US" sz="1599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cs typeface="Arial" pitchFamily="34" charset="0"/>
                <a:sym typeface="+mn-ea"/>
              </a:rPr>
              <a:t>COMPACTO</a:t>
            </a:r>
            <a:endParaRPr lang="pt-BR" altLang="zh-CN" sz="1599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微软雅黑" pitchFamily="34" charset="-122"/>
              <a:cs typeface="Arial" pitchFamily="34" charset="0"/>
              <a:sym typeface="+mn-ea"/>
            </a:endParaRPr>
          </a:p>
        </p:txBody>
      </p:sp>
      <p:sp>
        <p:nvSpPr>
          <p:cNvPr id="35" name="矩形 57">
            <a:extLst>
              <a:ext uri="{FF2B5EF4-FFF2-40B4-BE49-F238E27FC236}">
                <a16:creationId xmlns:a16="http://schemas.microsoft.com/office/drawing/2014/main" id="{D6494A50-FD23-9340-B30F-B7DD7567CB58}"/>
              </a:ext>
            </a:extLst>
          </p:cNvPr>
          <p:cNvSpPr/>
          <p:nvPr/>
        </p:nvSpPr>
        <p:spPr>
          <a:xfrm>
            <a:off x="6431233" y="2254716"/>
            <a:ext cx="5254531" cy="425399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rtlCol="0" anchor="ctr"/>
          <a:lstStyle/>
          <a:p>
            <a:pPr algn="ctr"/>
            <a:endParaRPr lang="pt-BR" altLang="zh-CN" sz="1799">
              <a:noFill/>
              <a:cs typeface="Arial" pitchFamily="34" charset="0"/>
            </a:endParaRP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D38B0790-21A0-0C40-BA46-7CBF6C2EDBFC}"/>
              </a:ext>
            </a:extLst>
          </p:cNvPr>
          <p:cNvSpPr txBox="1"/>
          <p:nvPr/>
        </p:nvSpPr>
        <p:spPr>
          <a:xfrm>
            <a:off x="6636324" y="2760623"/>
            <a:ext cx="2063797" cy="276999"/>
          </a:xfrm>
          <a:prstGeom prst="rect">
            <a:avLst/>
          </a:prstGeom>
          <a:solidFill>
            <a:srgbClr val="E6E6E8"/>
          </a:solidFill>
        </p:spPr>
        <p:txBody>
          <a:bodyPr wrap="square" rtlCol="0">
            <a:spAutoFit/>
          </a:bodyPr>
          <a:lstStyle/>
          <a:p>
            <a:r>
              <a:rPr lang="pt-BR" altLang="en-US" sz="1200" b="1" dirty="0">
                <a:latin typeface="Montserrat SemiBold" pitchFamily="2" charset="77"/>
                <a:cs typeface="Arial" pitchFamily="34" charset="0"/>
              </a:rPr>
              <a:t>VOLUME/m³ - SG5.0RS</a:t>
            </a:r>
            <a:endParaRPr lang="pt-BR" altLang="en-US" sz="1200" b="1" dirty="0">
              <a:latin typeface="Montserrat SemiBold" pitchFamily="2" charset="77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40" name="组合 60">
            <a:extLst>
              <a:ext uri="{FF2B5EF4-FFF2-40B4-BE49-F238E27FC236}">
                <a16:creationId xmlns:a16="http://schemas.microsoft.com/office/drawing/2014/main" id="{191F0CF2-050D-4744-876D-180FD65E2FC0}"/>
              </a:ext>
            </a:extLst>
          </p:cNvPr>
          <p:cNvGrpSpPr/>
          <p:nvPr/>
        </p:nvGrpSpPr>
        <p:grpSpPr>
          <a:xfrm>
            <a:off x="6819312" y="4198195"/>
            <a:ext cx="740431" cy="1534412"/>
            <a:chOff x="6625865" y="2776938"/>
            <a:chExt cx="640752" cy="1077435"/>
          </a:xfrm>
        </p:grpSpPr>
        <p:sp>
          <p:nvSpPr>
            <p:cNvPr id="41" name="Rectangle 5">
              <a:extLst>
                <a:ext uri="{FF2B5EF4-FFF2-40B4-BE49-F238E27FC236}">
                  <a16:creationId xmlns:a16="http://schemas.microsoft.com/office/drawing/2014/main" id="{51F468C1-9AA2-1E48-AC21-89931F99E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084" y="3063183"/>
              <a:ext cx="545533" cy="791190"/>
            </a:xfrm>
            <a:prstGeom prst="rect">
              <a:avLst/>
            </a:prstGeom>
            <a:pattFill prst="pct40">
              <a:fgClr>
                <a:srgbClr val="F4791F"/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>
                <a:cs typeface="Arial" pitchFamily="34" charset="0"/>
              </a:endParaRPr>
            </a:p>
          </p:txBody>
        </p:sp>
        <p:sp>
          <p:nvSpPr>
            <p:cNvPr id="42" name="TextBox 682">
              <a:extLst>
                <a:ext uri="{FF2B5EF4-FFF2-40B4-BE49-F238E27FC236}">
                  <a16:creationId xmlns:a16="http://schemas.microsoft.com/office/drawing/2014/main" id="{1FE5A7E7-1D43-5D4E-B441-8431D898D96C}"/>
                </a:ext>
              </a:extLst>
            </p:cNvPr>
            <p:cNvSpPr txBox="1"/>
            <p:nvPr/>
          </p:nvSpPr>
          <p:spPr>
            <a:xfrm>
              <a:off x="6625865" y="2776938"/>
              <a:ext cx="624133" cy="307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0,017</a:t>
              </a:r>
            </a:p>
          </p:txBody>
        </p:sp>
      </p:grpSp>
      <p:grpSp>
        <p:nvGrpSpPr>
          <p:cNvPr id="54" name="组合 66">
            <a:extLst>
              <a:ext uri="{FF2B5EF4-FFF2-40B4-BE49-F238E27FC236}">
                <a16:creationId xmlns:a16="http://schemas.microsoft.com/office/drawing/2014/main" id="{DEE9E2D8-C8BA-324B-904C-72DBF9735328}"/>
              </a:ext>
            </a:extLst>
          </p:cNvPr>
          <p:cNvGrpSpPr/>
          <p:nvPr/>
        </p:nvGrpSpPr>
        <p:grpSpPr>
          <a:xfrm>
            <a:off x="8116596" y="3854611"/>
            <a:ext cx="766541" cy="1877991"/>
            <a:chOff x="8020856" y="2465109"/>
            <a:chExt cx="656945" cy="1389264"/>
          </a:xfrm>
        </p:grpSpPr>
        <p:sp>
          <p:nvSpPr>
            <p:cNvPr id="55" name="Rectangle 7">
              <a:extLst>
                <a:ext uri="{FF2B5EF4-FFF2-40B4-BE49-F238E27FC236}">
                  <a16:creationId xmlns:a16="http://schemas.microsoft.com/office/drawing/2014/main" id="{4F5E6F17-C8BB-5649-B82C-E38B3F508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052" y="2770074"/>
              <a:ext cx="542749" cy="1084299"/>
            </a:xfrm>
            <a:prstGeom prst="rect">
              <a:avLst/>
            </a:prstGeom>
            <a:pattFill prst="pct40">
              <a:fgClr>
                <a:srgbClr val="A6A6A6"/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>
                <a:cs typeface="Arial" pitchFamily="34" charset="0"/>
              </a:endParaRPr>
            </a:p>
          </p:txBody>
        </p:sp>
        <p:sp>
          <p:nvSpPr>
            <p:cNvPr id="56" name="TextBox 682">
              <a:extLst>
                <a:ext uri="{FF2B5EF4-FFF2-40B4-BE49-F238E27FC236}">
                  <a16:creationId xmlns:a16="http://schemas.microsoft.com/office/drawing/2014/main" id="{9E8206EB-5271-C643-BAA8-000A19733831}"/>
                </a:ext>
              </a:extLst>
            </p:cNvPr>
            <p:cNvSpPr txBox="1"/>
            <p:nvPr/>
          </p:nvSpPr>
          <p:spPr>
            <a:xfrm>
              <a:off x="8020856" y="2465109"/>
              <a:ext cx="619320" cy="307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0,021</a:t>
              </a:r>
            </a:p>
          </p:txBody>
        </p:sp>
      </p:grpSp>
      <p:grpSp>
        <p:nvGrpSpPr>
          <p:cNvPr id="62" name="组合 72">
            <a:extLst>
              <a:ext uri="{FF2B5EF4-FFF2-40B4-BE49-F238E27FC236}">
                <a16:creationId xmlns:a16="http://schemas.microsoft.com/office/drawing/2014/main" id="{52CFC734-6557-2942-8CA0-594FE9A7D2BD}"/>
              </a:ext>
            </a:extLst>
          </p:cNvPr>
          <p:cNvGrpSpPr/>
          <p:nvPr/>
        </p:nvGrpSpPr>
        <p:grpSpPr>
          <a:xfrm>
            <a:off x="9407949" y="3836749"/>
            <a:ext cx="745298" cy="1895852"/>
            <a:chOff x="9230473" y="2240073"/>
            <a:chExt cx="619321" cy="1614300"/>
          </a:xfrm>
        </p:grpSpPr>
        <p:sp>
          <p:nvSpPr>
            <p:cNvPr id="63" name="Rectangle 6">
              <a:extLst>
                <a:ext uri="{FF2B5EF4-FFF2-40B4-BE49-F238E27FC236}">
                  <a16:creationId xmlns:a16="http://schemas.microsoft.com/office/drawing/2014/main" id="{46AE9CE1-66E1-B94E-80A4-A5B9354E8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702" y="2606307"/>
              <a:ext cx="545086" cy="1248066"/>
            </a:xfrm>
            <a:prstGeom prst="rect">
              <a:avLst/>
            </a:prstGeom>
            <a:pattFill prst="pct4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>
                <a:cs typeface="Arial" pitchFamily="34" charset="0"/>
              </a:endParaRPr>
            </a:p>
          </p:txBody>
        </p:sp>
        <p:sp>
          <p:nvSpPr>
            <p:cNvPr id="64" name="TextBox 682">
              <a:extLst>
                <a:ext uri="{FF2B5EF4-FFF2-40B4-BE49-F238E27FC236}">
                  <a16:creationId xmlns:a16="http://schemas.microsoft.com/office/drawing/2014/main" id="{4DD4A596-D440-8C4B-9C88-9C10F3DF0390}"/>
                </a:ext>
              </a:extLst>
            </p:cNvPr>
            <p:cNvSpPr txBox="1"/>
            <p:nvPr/>
          </p:nvSpPr>
          <p:spPr>
            <a:xfrm>
              <a:off x="9230473" y="2240073"/>
              <a:ext cx="619321" cy="307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0,021</a:t>
              </a:r>
            </a:p>
          </p:txBody>
        </p:sp>
      </p:grpSp>
      <p:grpSp>
        <p:nvGrpSpPr>
          <p:cNvPr id="68" name="组合 78">
            <a:extLst>
              <a:ext uri="{FF2B5EF4-FFF2-40B4-BE49-F238E27FC236}">
                <a16:creationId xmlns:a16="http://schemas.microsoft.com/office/drawing/2014/main" id="{77098D67-BDA7-C541-ABFA-6E258C1281AF}"/>
              </a:ext>
            </a:extLst>
          </p:cNvPr>
          <p:cNvGrpSpPr/>
          <p:nvPr/>
        </p:nvGrpSpPr>
        <p:grpSpPr>
          <a:xfrm>
            <a:off x="10598727" y="3037622"/>
            <a:ext cx="745282" cy="2694983"/>
            <a:chOff x="10363176" y="2204909"/>
            <a:chExt cx="659411" cy="1649464"/>
          </a:xfrm>
        </p:grpSpPr>
        <p:sp>
          <p:nvSpPr>
            <p:cNvPr id="69" name="Rectangle 8">
              <a:extLst>
                <a:ext uri="{FF2B5EF4-FFF2-40B4-BE49-F238E27FC236}">
                  <a16:creationId xmlns:a16="http://schemas.microsoft.com/office/drawing/2014/main" id="{3513EF4B-910D-2943-B968-82CD6E251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2545" y="2437558"/>
              <a:ext cx="540763" cy="1416815"/>
            </a:xfrm>
            <a:prstGeom prst="rect">
              <a:avLst/>
            </a:prstGeom>
            <a:pattFill prst="pct40">
              <a:fgClr>
                <a:srgbClr val="7F7F7F"/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>
                <a:cs typeface="Arial" pitchFamily="34" charset="0"/>
              </a:endParaRPr>
            </a:p>
          </p:txBody>
        </p:sp>
        <p:sp>
          <p:nvSpPr>
            <p:cNvPr id="70" name="TextBox 682">
              <a:extLst>
                <a:ext uri="{FF2B5EF4-FFF2-40B4-BE49-F238E27FC236}">
                  <a16:creationId xmlns:a16="http://schemas.microsoft.com/office/drawing/2014/main" id="{6D9C0FD3-C540-294B-9622-481AE3874866}"/>
                </a:ext>
              </a:extLst>
            </p:cNvPr>
            <p:cNvSpPr txBox="1"/>
            <p:nvPr/>
          </p:nvSpPr>
          <p:spPr>
            <a:xfrm>
              <a:off x="10363176" y="2204909"/>
              <a:ext cx="659411" cy="2559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0,027</a:t>
              </a:r>
            </a:p>
          </p:txBody>
        </p:sp>
      </p:grpSp>
      <p:cxnSp>
        <p:nvCxnSpPr>
          <p:cNvPr id="74" name="直接连接符 84">
            <a:extLst>
              <a:ext uri="{FF2B5EF4-FFF2-40B4-BE49-F238E27FC236}">
                <a16:creationId xmlns:a16="http://schemas.microsoft.com/office/drawing/2014/main" id="{4BF7682A-51B4-9B4D-A085-0FA5C80EDE38}"/>
              </a:ext>
            </a:extLst>
          </p:cNvPr>
          <p:cNvCxnSpPr/>
          <p:nvPr/>
        </p:nvCxnSpPr>
        <p:spPr>
          <a:xfrm>
            <a:off x="6647921" y="5780228"/>
            <a:ext cx="489388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85">
            <a:extLst>
              <a:ext uri="{FF2B5EF4-FFF2-40B4-BE49-F238E27FC236}">
                <a16:creationId xmlns:a16="http://schemas.microsoft.com/office/drawing/2014/main" id="{22B3EA2E-8978-B742-B491-65AFC9F91D06}"/>
              </a:ext>
            </a:extLst>
          </p:cNvPr>
          <p:cNvCxnSpPr/>
          <p:nvPr/>
        </p:nvCxnSpPr>
        <p:spPr>
          <a:xfrm flipV="1">
            <a:off x="6647921" y="2579650"/>
            <a:ext cx="0" cy="36181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86">
            <a:extLst>
              <a:ext uri="{FF2B5EF4-FFF2-40B4-BE49-F238E27FC236}">
                <a16:creationId xmlns:a16="http://schemas.microsoft.com/office/drawing/2014/main" id="{37E46ED5-A577-2447-B9F1-B45450C83930}"/>
              </a:ext>
            </a:extLst>
          </p:cNvPr>
          <p:cNvGrpSpPr/>
          <p:nvPr/>
        </p:nvGrpSpPr>
        <p:grpSpPr>
          <a:xfrm>
            <a:off x="6719152" y="5859877"/>
            <a:ext cx="4894631" cy="267081"/>
            <a:chOff x="6506003" y="5580062"/>
            <a:chExt cx="4896544" cy="267185"/>
          </a:xfrm>
          <a:solidFill>
            <a:srgbClr val="F8F8F8"/>
          </a:solidFill>
        </p:grpSpPr>
        <p:sp>
          <p:nvSpPr>
            <p:cNvPr id="77" name="Shape 52382">
              <a:extLst>
                <a:ext uri="{FF2B5EF4-FFF2-40B4-BE49-F238E27FC236}">
                  <a16:creationId xmlns:a16="http://schemas.microsoft.com/office/drawing/2014/main" id="{0E36B12E-1F60-814A-9315-AF886CCFF4B4}"/>
                </a:ext>
              </a:extLst>
            </p:cNvPr>
            <p:cNvSpPr/>
            <p:nvPr/>
          </p:nvSpPr>
          <p:spPr>
            <a:xfrm>
              <a:off x="6506003" y="5580064"/>
              <a:ext cx="940870" cy="26718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en-US" sz="1200" b="1">
                  <a:solidFill>
                    <a:srgbClr val="F4791F"/>
                  </a:solidFill>
                  <a:latin typeface="Montserrat SemiBold" pitchFamily="2" charset="77"/>
                  <a:cs typeface="Arial" pitchFamily="34" charset="0"/>
                  <a:sym typeface="+mn-ea"/>
                </a:rPr>
                <a:t>SUNGROW</a:t>
              </a:r>
              <a:endParaRPr lang="pt-BR" altLang="zh-CN" sz="1200" b="1">
                <a:solidFill>
                  <a:srgbClr val="F4791F"/>
                </a:solidFill>
                <a:latin typeface="Montserrat SemiBold" pitchFamily="2" charset="77"/>
                <a:cs typeface="Arial" pitchFamily="34" charset="0"/>
              </a:endParaRPr>
            </a:p>
          </p:txBody>
        </p:sp>
        <p:sp>
          <p:nvSpPr>
            <p:cNvPr id="78" name="Shape 52384">
              <a:extLst>
                <a:ext uri="{FF2B5EF4-FFF2-40B4-BE49-F238E27FC236}">
                  <a16:creationId xmlns:a16="http://schemas.microsoft.com/office/drawing/2014/main" id="{BA00E781-A42A-2B4D-8EFA-2B8C6BEF792E}"/>
                </a:ext>
              </a:extLst>
            </p:cNvPr>
            <p:cNvSpPr/>
            <p:nvPr/>
          </p:nvSpPr>
          <p:spPr>
            <a:xfrm>
              <a:off x="8882267" y="5580063"/>
              <a:ext cx="1224136" cy="26639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zh-CN" sz="1200" b="1">
                  <a:solidFill>
                    <a:schemeClr val="tx1"/>
                  </a:solidFill>
                  <a:latin typeface="Montserrat SemiBold" pitchFamily="2" charset="77"/>
                  <a:cs typeface="Arial" pitchFamily="34" charset="0"/>
                </a:rPr>
                <a:t>FABRICANTE 3</a:t>
              </a:r>
              <a:endParaRPr lang="pt-BR" altLang="zh-CN" sz="1200" b="1">
                <a:solidFill>
                  <a:schemeClr val="tx1"/>
                </a:solidFill>
                <a:latin typeface="Montserrat SemiBold" pitchFamily="2" charset="77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79" name="Shape 52383">
              <a:extLst>
                <a:ext uri="{FF2B5EF4-FFF2-40B4-BE49-F238E27FC236}">
                  <a16:creationId xmlns:a16="http://schemas.microsoft.com/office/drawing/2014/main" id="{9D79700B-1700-4E46-B7F6-1BC4D41CFB92}"/>
                </a:ext>
              </a:extLst>
            </p:cNvPr>
            <p:cNvSpPr/>
            <p:nvPr/>
          </p:nvSpPr>
          <p:spPr>
            <a:xfrm>
              <a:off x="7514115" y="5580062"/>
              <a:ext cx="1368153" cy="266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en-US" sz="1200" b="1">
                  <a:solidFill>
                    <a:schemeClr val="tx1"/>
                  </a:solidFill>
                  <a:latin typeface="Montserrat SemiBold" pitchFamily="2" charset="77"/>
                  <a:cs typeface="Arial" pitchFamily="34" charset="0"/>
                </a:rPr>
                <a:t>FABRICANTE 2</a:t>
              </a:r>
              <a:endParaRPr lang="pt-BR" altLang="zh-CN" sz="1200" b="1">
                <a:solidFill>
                  <a:schemeClr val="tx1"/>
                </a:solidFill>
                <a:latin typeface="Montserrat SemiBold" pitchFamily="2" charset="77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80" name="Shape 52385">
              <a:extLst>
                <a:ext uri="{FF2B5EF4-FFF2-40B4-BE49-F238E27FC236}">
                  <a16:creationId xmlns:a16="http://schemas.microsoft.com/office/drawing/2014/main" id="{5BA48074-53A1-5E41-BEE3-F86E3DDD198A}"/>
                </a:ext>
              </a:extLst>
            </p:cNvPr>
            <p:cNvSpPr/>
            <p:nvPr/>
          </p:nvSpPr>
          <p:spPr>
            <a:xfrm>
              <a:off x="10106403" y="5580062"/>
              <a:ext cx="1296144" cy="266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zh-CN" sz="1200" b="1">
                  <a:solidFill>
                    <a:schemeClr val="tx1"/>
                  </a:solidFill>
                  <a:latin typeface="Montserrat SemiBold" pitchFamily="2" charset="77"/>
                  <a:cs typeface="Arial" pitchFamily="34" charset="0"/>
                </a:rPr>
                <a:t>FABRICANTE 4</a:t>
              </a:r>
              <a:endParaRPr lang="pt-BR" altLang="zh-CN" sz="1200" b="1">
                <a:solidFill>
                  <a:schemeClr val="tx1"/>
                </a:solidFill>
                <a:latin typeface="Montserrat SemiBold" pitchFamily="2" charset="77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id="{BE630C30-3A1F-4146-B4C0-DB3BD3F9A2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br>
              <a:rPr lang="pt-BR"/>
            </a:br>
            <a:endParaRPr lang="pt-BR"/>
          </a:p>
        </p:txBody>
      </p:sp>
      <p:sp>
        <p:nvSpPr>
          <p:cNvPr id="59" name="文本框 2">
            <a:extLst>
              <a:ext uri="{FF2B5EF4-FFF2-40B4-BE49-F238E27FC236}">
                <a16:creationId xmlns:a16="http://schemas.microsoft.com/office/drawing/2014/main" id="{70438489-11D7-4595-B4C2-91891B5335F4}"/>
              </a:ext>
            </a:extLst>
          </p:cNvPr>
          <p:cNvSpPr txBox="1"/>
          <p:nvPr/>
        </p:nvSpPr>
        <p:spPr>
          <a:xfrm>
            <a:off x="697321" y="1033356"/>
            <a:ext cx="8469147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LIGERO Y COMPACTO
</a:t>
            </a:r>
            <a:endParaRPr kumimoji="0" lang="pt-BR" altLang="zh-CN" sz="3400" b="1" i="0" u="none" strike="noStrike" kern="1200" cap="none" spc="0" normalizeH="0" baseline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矩形 53">
            <a:extLst>
              <a:ext uri="{FF2B5EF4-FFF2-40B4-BE49-F238E27FC236}">
                <a16:creationId xmlns:a16="http://schemas.microsoft.com/office/drawing/2014/main" id="{BF43A56E-E05F-4C62-92E2-62E58B881324}"/>
              </a:ext>
            </a:extLst>
          </p:cNvPr>
          <p:cNvSpPr/>
          <p:nvPr/>
        </p:nvSpPr>
        <p:spPr>
          <a:xfrm>
            <a:off x="664088" y="1866160"/>
            <a:ext cx="5254531" cy="33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en-US" sz="1599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cs typeface="Arial" pitchFamily="34" charset="0"/>
                <a:sym typeface="+mn-ea"/>
              </a:rPr>
              <a:t>LIGERO</a:t>
            </a:r>
            <a:endParaRPr lang="pt-BR" altLang="zh-CN" sz="1599" b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微软雅黑" pitchFamily="34" charset="-122"/>
              <a:cs typeface="Arial" pitchFamily="34" charset="0"/>
              <a:sym typeface="+mn-ea"/>
            </a:endParaRPr>
          </a:p>
        </p:txBody>
      </p:sp>
      <p:sp>
        <p:nvSpPr>
          <p:cNvPr id="30" name="矩形 57">
            <a:extLst>
              <a:ext uri="{FF2B5EF4-FFF2-40B4-BE49-F238E27FC236}">
                <a16:creationId xmlns:a16="http://schemas.microsoft.com/office/drawing/2014/main" id="{2F093EBA-EA1C-48EA-A16A-22311A0E169F}"/>
              </a:ext>
            </a:extLst>
          </p:cNvPr>
          <p:cNvSpPr/>
          <p:nvPr/>
        </p:nvSpPr>
        <p:spPr>
          <a:xfrm>
            <a:off x="664089" y="2250701"/>
            <a:ext cx="5254531" cy="425399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rtlCol="0" anchor="ctr"/>
          <a:lstStyle/>
          <a:p>
            <a:pPr algn="ctr"/>
            <a:endParaRPr lang="pt-BR" altLang="zh-CN" sz="1799">
              <a:noFill/>
              <a:cs typeface="Arial" pitchFamily="34" charset="0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450EEAE3-BA92-4E8C-B858-EA3CA8C61248}"/>
              </a:ext>
            </a:extLst>
          </p:cNvPr>
          <p:cNvSpPr txBox="1"/>
          <p:nvPr/>
        </p:nvSpPr>
        <p:spPr>
          <a:xfrm>
            <a:off x="869181" y="2760623"/>
            <a:ext cx="2149558" cy="276999"/>
          </a:xfrm>
          <a:prstGeom prst="rect">
            <a:avLst/>
          </a:prstGeom>
          <a:solidFill>
            <a:srgbClr val="E6E6E8"/>
          </a:solidFill>
        </p:spPr>
        <p:txBody>
          <a:bodyPr wrap="square" rtlCol="0">
            <a:spAutoFit/>
          </a:bodyPr>
          <a:lstStyle/>
          <a:p>
            <a:r>
              <a:rPr lang="pt-BR" altLang="en-US" sz="1200" b="1" dirty="0">
                <a:latin typeface="Montserrat SemiBold" pitchFamily="2" charset="77"/>
                <a:cs typeface="Arial" pitchFamily="34" charset="0"/>
              </a:rPr>
              <a:t>PESO/kg – SG5.0RS</a:t>
            </a:r>
            <a:endParaRPr lang="pt-BR" altLang="en-US" sz="1200" b="1" dirty="0">
              <a:latin typeface="Montserrat SemiBold" pitchFamily="2" charset="77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34" name="组合 60">
            <a:extLst>
              <a:ext uri="{FF2B5EF4-FFF2-40B4-BE49-F238E27FC236}">
                <a16:creationId xmlns:a16="http://schemas.microsoft.com/office/drawing/2014/main" id="{7A37B6F0-BC6E-4E5F-83E1-4A71319F59F2}"/>
              </a:ext>
            </a:extLst>
          </p:cNvPr>
          <p:cNvGrpSpPr/>
          <p:nvPr/>
        </p:nvGrpSpPr>
        <p:grpSpPr>
          <a:xfrm>
            <a:off x="1147349" y="4593162"/>
            <a:ext cx="647724" cy="1123398"/>
            <a:chOff x="6721084" y="2748315"/>
            <a:chExt cx="545533" cy="1106058"/>
          </a:xfrm>
        </p:grpSpPr>
        <p:sp>
          <p:nvSpPr>
            <p:cNvPr id="36" name="Rectangle 5">
              <a:extLst>
                <a:ext uri="{FF2B5EF4-FFF2-40B4-BE49-F238E27FC236}">
                  <a16:creationId xmlns:a16="http://schemas.microsoft.com/office/drawing/2014/main" id="{905DD544-00F4-4140-9492-44579FF6B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084" y="3063183"/>
              <a:ext cx="545533" cy="791190"/>
            </a:xfrm>
            <a:prstGeom prst="rect">
              <a:avLst/>
            </a:prstGeom>
            <a:pattFill prst="pct40">
              <a:fgClr>
                <a:srgbClr val="F4791F"/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>
                <a:cs typeface="Arial" pitchFamily="34" charset="0"/>
              </a:endParaRPr>
            </a:p>
          </p:txBody>
        </p:sp>
        <p:sp>
          <p:nvSpPr>
            <p:cNvPr id="38" name="TextBox 682">
              <a:extLst>
                <a:ext uri="{FF2B5EF4-FFF2-40B4-BE49-F238E27FC236}">
                  <a16:creationId xmlns:a16="http://schemas.microsoft.com/office/drawing/2014/main" id="{0610A755-202C-436E-9FE2-ABE72970D0E2}"/>
                </a:ext>
              </a:extLst>
            </p:cNvPr>
            <p:cNvSpPr txBox="1"/>
            <p:nvPr/>
          </p:nvSpPr>
          <p:spPr>
            <a:xfrm>
              <a:off x="6780414" y="2748315"/>
              <a:ext cx="373966" cy="307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39" name="组合 66">
            <a:extLst>
              <a:ext uri="{FF2B5EF4-FFF2-40B4-BE49-F238E27FC236}">
                <a16:creationId xmlns:a16="http://schemas.microsoft.com/office/drawing/2014/main" id="{87DE3B96-D6E7-4CE9-83FD-CD3C63E42DA2}"/>
              </a:ext>
            </a:extLst>
          </p:cNvPr>
          <p:cNvGrpSpPr/>
          <p:nvPr/>
        </p:nvGrpSpPr>
        <p:grpSpPr>
          <a:xfrm>
            <a:off x="2463585" y="4025850"/>
            <a:ext cx="555154" cy="1690706"/>
            <a:chOff x="8135052" y="2509963"/>
            <a:chExt cx="542749" cy="1344409"/>
          </a:xfrm>
        </p:grpSpPr>
        <p:sp>
          <p:nvSpPr>
            <p:cNvPr id="43" name="Rectangle 7">
              <a:extLst>
                <a:ext uri="{FF2B5EF4-FFF2-40B4-BE49-F238E27FC236}">
                  <a16:creationId xmlns:a16="http://schemas.microsoft.com/office/drawing/2014/main" id="{7EB475ED-E26A-4E82-9961-E824D5B33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052" y="2889662"/>
              <a:ext cx="542749" cy="964710"/>
            </a:xfrm>
            <a:prstGeom prst="rect">
              <a:avLst/>
            </a:prstGeom>
            <a:pattFill prst="pct40">
              <a:fgClr>
                <a:srgbClr val="A6A6A6"/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 dirty="0">
                <a:cs typeface="Arial" pitchFamily="34" charset="0"/>
              </a:endParaRPr>
            </a:p>
          </p:txBody>
        </p:sp>
        <p:sp>
          <p:nvSpPr>
            <p:cNvPr id="44" name="TextBox 682">
              <a:extLst>
                <a:ext uri="{FF2B5EF4-FFF2-40B4-BE49-F238E27FC236}">
                  <a16:creationId xmlns:a16="http://schemas.microsoft.com/office/drawing/2014/main" id="{F4A4CD56-98AD-4F8B-8213-4E9DF18DB20A}"/>
                </a:ext>
              </a:extLst>
            </p:cNvPr>
            <p:cNvSpPr txBox="1"/>
            <p:nvPr/>
          </p:nvSpPr>
          <p:spPr>
            <a:xfrm>
              <a:off x="8146789" y="2509963"/>
              <a:ext cx="515086" cy="307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10,8</a:t>
              </a:r>
            </a:p>
          </p:txBody>
        </p:sp>
      </p:grpSp>
      <p:grpSp>
        <p:nvGrpSpPr>
          <p:cNvPr id="45" name="组合 72">
            <a:extLst>
              <a:ext uri="{FF2B5EF4-FFF2-40B4-BE49-F238E27FC236}">
                <a16:creationId xmlns:a16="http://schemas.microsoft.com/office/drawing/2014/main" id="{F1492EB5-6BCE-43FB-B949-C3503D1D7BF6}"/>
              </a:ext>
            </a:extLst>
          </p:cNvPr>
          <p:cNvGrpSpPr/>
          <p:nvPr/>
        </p:nvGrpSpPr>
        <p:grpSpPr>
          <a:xfrm>
            <a:off x="3687243" y="3457803"/>
            <a:ext cx="555145" cy="2258752"/>
            <a:chOff x="9286702" y="2274616"/>
            <a:chExt cx="545086" cy="1579757"/>
          </a:xfrm>
        </p:grpSpPr>
        <p:sp>
          <p:nvSpPr>
            <p:cNvPr id="46" name="Rectangle 6">
              <a:extLst>
                <a:ext uri="{FF2B5EF4-FFF2-40B4-BE49-F238E27FC236}">
                  <a16:creationId xmlns:a16="http://schemas.microsoft.com/office/drawing/2014/main" id="{2C2A303E-48D2-49DD-9495-37DAC6C02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6702" y="2622224"/>
              <a:ext cx="545086" cy="1232149"/>
            </a:xfrm>
            <a:prstGeom prst="rect">
              <a:avLst/>
            </a:prstGeom>
            <a:pattFill prst="pct40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>
                <a:cs typeface="Arial" pitchFamily="34" charset="0"/>
              </a:endParaRPr>
            </a:p>
          </p:txBody>
        </p:sp>
        <p:sp>
          <p:nvSpPr>
            <p:cNvPr id="47" name="TextBox 682">
              <a:extLst>
                <a:ext uri="{FF2B5EF4-FFF2-40B4-BE49-F238E27FC236}">
                  <a16:creationId xmlns:a16="http://schemas.microsoft.com/office/drawing/2014/main" id="{78C514FB-6BC1-4A7D-A915-F9214B54C3F1}"/>
                </a:ext>
              </a:extLst>
            </p:cNvPr>
            <p:cNvSpPr txBox="1"/>
            <p:nvPr/>
          </p:nvSpPr>
          <p:spPr>
            <a:xfrm>
              <a:off x="9339720" y="2274616"/>
              <a:ext cx="449338" cy="3077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11,5</a:t>
              </a:r>
            </a:p>
          </p:txBody>
        </p:sp>
      </p:grpSp>
      <p:grpSp>
        <p:nvGrpSpPr>
          <p:cNvPr id="48" name="组合 78">
            <a:extLst>
              <a:ext uri="{FF2B5EF4-FFF2-40B4-BE49-F238E27FC236}">
                <a16:creationId xmlns:a16="http://schemas.microsoft.com/office/drawing/2014/main" id="{B81B3F17-7C48-4A63-902B-86CE3DE81EF7}"/>
              </a:ext>
            </a:extLst>
          </p:cNvPr>
          <p:cNvGrpSpPr/>
          <p:nvPr/>
        </p:nvGrpSpPr>
        <p:grpSpPr>
          <a:xfrm>
            <a:off x="4910900" y="2888167"/>
            <a:ext cx="649135" cy="2828392"/>
            <a:chOff x="10442545" y="2369447"/>
            <a:chExt cx="540763" cy="1484925"/>
          </a:xfrm>
        </p:grpSpPr>
        <p:sp>
          <p:nvSpPr>
            <p:cNvPr id="49" name="Rectangle 8">
              <a:extLst>
                <a:ext uri="{FF2B5EF4-FFF2-40B4-BE49-F238E27FC236}">
                  <a16:creationId xmlns:a16="http://schemas.microsoft.com/office/drawing/2014/main" id="{15A40602-491B-4A17-BBF5-852665FFD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2545" y="2677064"/>
              <a:ext cx="540763" cy="1177308"/>
            </a:xfrm>
            <a:prstGeom prst="rect">
              <a:avLst/>
            </a:prstGeom>
            <a:pattFill prst="pct40">
              <a:fgClr>
                <a:srgbClr val="7F7F7F"/>
              </a:fgClr>
              <a:bgClr>
                <a:schemeClr val="bg1"/>
              </a:bgClr>
            </a:pattFill>
            <a:ln>
              <a:noFill/>
            </a:ln>
          </p:spPr>
          <p:txBody>
            <a:bodyPr/>
            <a:lstStyle/>
            <a:p>
              <a:pPr defTabSz="914034" rtl="0">
                <a:defRPr/>
              </a:pPr>
              <a:endParaRPr lang="pt-BR" altLang="zh-CN" sz="1399" dirty="0">
                <a:cs typeface="Arial" pitchFamily="34" charset="0"/>
              </a:endParaRPr>
            </a:p>
          </p:txBody>
        </p:sp>
        <p:sp>
          <p:nvSpPr>
            <p:cNvPr id="50" name="TextBox 682">
              <a:extLst>
                <a:ext uri="{FF2B5EF4-FFF2-40B4-BE49-F238E27FC236}">
                  <a16:creationId xmlns:a16="http://schemas.microsoft.com/office/drawing/2014/main" id="{696B6DF1-EC42-4E57-8D68-CDAAA67D72F3}"/>
                </a:ext>
              </a:extLst>
            </p:cNvPr>
            <p:cNvSpPr txBox="1"/>
            <p:nvPr/>
          </p:nvSpPr>
          <p:spPr>
            <a:xfrm>
              <a:off x="10442545" y="2369447"/>
              <a:ext cx="484617" cy="2559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  <a:cs typeface="+mn-cs"/>
                </a:defRPr>
              </a:lvl9pPr>
            </a:lstStyle>
            <a:p>
              <a:pPr defTabSz="914034">
                <a:defRPr/>
              </a:pPr>
              <a:r>
                <a:rPr lang="pt-BR" altLang="zh-CN" sz="1399" b="1" dirty="0">
                  <a:latin typeface="Montserrat" pitchFamily="2" charset="77"/>
                  <a:cs typeface="Arial" pitchFamily="34" charset="0"/>
                </a:rPr>
                <a:t>12,3</a:t>
              </a:r>
            </a:p>
          </p:txBody>
        </p:sp>
      </p:grpSp>
      <p:cxnSp>
        <p:nvCxnSpPr>
          <p:cNvPr id="51" name="直接连接符 84">
            <a:extLst>
              <a:ext uri="{FF2B5EF4-FFF2-40B4-BE49-F238E27FC236}">
                <a16:creationId xmlns:a16="http://schemas.microsoft.com/office/drawing/2014/main" id="{4EAF68A9-2F22-429A-8B08-C9F8CA5C37C5}"/>
              </a:ext>
            </a:extLst>
          </p:cNvPr>
          <p:cNvCxnSpPr/>
          <p:nvPr/>
        </p:nvCxnSpPr>
        <p:spPr>
          <a:xfrm>
            <a:off x="880777" y="5764181"/>
            <a:ext cx="489388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85">
            <a:extLst>
              <a:ext uri="{FF2B5EF4-FFF2-40B4-BE49-F238E27FC236}">
                <a16:creationId xmlns:a16="http://schemas.microsoft.com/office/drawing/2014/main" id="{3B579D30-975C-42E9-995C-248BCE548856}"/>
              </a:ext>
            </a:extLst>
          </p:cNvPr>
          <p:cNvCxnSpPr/>
          <p:nvPr/>
        </p:nvCxnSpPr>
        <p:spPr>
          <a:xfrm flipV="1">
            <a:off x="880777" y="2563603"/>
            <a:ext cx="0" cy="36181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86">
            <a:extLst>
              <a:ext uri="{FF2B5EF4-FFF2-40B4-BE49-F238E27FC236}">
                <a16:creationId xmlns:a16="http://schemas.microsoft.com/office/drawing/2014/main" id="{0EF10741-5983-41F1-8897-A7A23076F9B7}"/>
              </a:ext>
            </a:extLst>
          </p:cNvPr>
          <p:cNvGrpSpPr/>
          <p:nvPr/>
        </p:nvGrpSpPr>
        <p:grpSpPr>
          <a:xfrm>
            <a:off x="952008" y="5843830"/>
            <a:ext cx="4894631" cy="267081"/>
            <a:chOff x="6506003" y="5580062"/>
            <a:chExt cx="4896544" cy="267185"/>
          </a:xfrm>
          <a:solidFill>
            <a:srgbClr val="F8F8F8"/>
          </a:solidFill>
        </p:grpSpPr>
        <p:sp>
          <p:nvSpPr>
            <p:cNvPr id="57" name="Shape 52382">
              <a:extLst>
                <a:ext uri="{FF2B5EF4-FFF2-40B4-BE49-F238E27FC236}">
                  <a16:creationId xmlns:a16="http://schemas.microsoft.com/office/drawing/2014/main" id="{4B8F41BF-77C2-4964-87D2-F78E0F5BE84E}"/>
                </a:ext>
              </a:extLst>
            </p:cNvPr>
            <p:cNvSpPr/>
            <p:nvPr/>
          </p:nvSpPr>
          <p:spPr>
            <a:xfrm>
              <a:off x="6506003" y="5580064"/>
              <a:ext cx="940870" cy="26718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en-US" sz="1200" b="1">
                  <a:solidFill>
                    <a:srgbClr val="F4791F"/>
                  </a:solidFill>
                  <a:latin typeface="Montserrat SemiBold" pitchFamily="2" charset="77"/>
                  <a:cs typeface="Arial" pitchFamily="34" charset="0"/>
                  <a:sym typeface="+mn-ea"/>
                </a:rPr>
                <a:t>SUNGROW</a:t>
              </a:r>
              <a:endParaRPr lang="pt-BR" altLang="zh-CN" sz="1200" b="1">
                <a:solidFill>
                  <a:srgbClr val="F4791F"/>
                </a:solidFill>
                <a:latin typeface="Montserrat SemiBold" pitchFamily="2" charset="77"/>
                <a:cs typeface="Arial" pitchFamily="34" charset="0"/>
              </a:endParaRPr>
            </a:p>
          </p:txBody>
        </p:sp>
        <p:sp>
          <p:nvSpPr>
            <p:cNvPr id="58" name="Shape 52384">
              <a:extLst>
                <a:ext uri="{FF2B5EF4-FFF2-40B4-BE49-F238E27FC236}">
                  <a16:creationId xmlns:a16="http://schemas.microsoft.com/office/drawing/2014/main" id="{A1CD3EF9-51DE-4C1E-B339-97E1013D17BE}"/>
                </a:ext>
              </a:extLst>
            </p:cNvPr>
            <p:cNvSpPr/>
            <p:nvPr/>
          </p:nvSpPr>
          <p:spPr>
            <a:xfrm>
              <a:off x="8882267" y="5580063"/>
              <a:ext cx="1224136" cy="26639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zh-CN" sz="1200" b="1">
                  <a:solidFill>
                    <a:schemeClr val="tx1"/>
                  </a:solidFill>
                  <a:latin typeface="Montserrat SemiBold" pitchFamily="2" charset="77"/>
                  <a:cs typeface="Arial" pitchFamily="34" charset="0"/>
                </a:rPr>
                <a:t>FABRICANTE 3</a:t>
              </a:r>
              <a:endParaRPr lang="pt-BR" altLang="zh-CN" sz="1200" b="1">
                <a:solidFill>
                  <a:schemeClr val="tx1"/>
                </a:solidFill>
                <a:latin typeface="Montserrat SemiBold" pitchFamily="2" charset="77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60" name="Shape 52383">
              <a:extLst>
                <a:ext uri="{FF2B5EF4-FFF2-40B4-BE49-F238E27FC236}">
                  <a16:creationId xmlns:a16="http://schemas.microsoft.com/office/drawing/2014/main" id="{AEF51004-EFC6-4CC7-8EBF-7D31E5601847}"/>
                </a:ext>
              </a:extLst>
            </p:cNvPr>
            <p:cNvSpPr/>
            <p:nvPr/>
          </p:nvSpPr>
          <p:spPr>
            <a:xfrm>
              <a:off x="7514115" y="5580062"/>
              <a:ext cx="1368153" cy="266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en-US" sz="1200" b="1">
                  <a:solidFill>
                    <a:schemeClr val="tx1"/>
                  </a:solidFill>
                  <a:latin typeface="Montserrat SemiBold" pitchFamily="2" charset="77"/>
                  <a:cs typeface="Arial" pitchFamily="34" charset="0"/>
                </a:rPr>
                <a:t>FABRICANTE 2</a:t>
              </a:r>
              <a:endParaRPr lang="pt-BR" altLang="zh-CN" sz="1200" b="1">
                <a:solidFill>
                  <a:schemeClr val="tx1"/>
                </a:solidFill>
                <a:latin typeface="Montserrat SemiBold" pitchFamily="2" charset="77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61" name="Shape 52385">
              <a:extLst>
                <a:ext uri="{FF2B5EF4-FFF2-40B4-BE49-F238E27FC236}">
                  <a16:creationId xmlns:a16="http://schemas.microsoft.com/office/drawing/2014/main" id="{247EC656-4DF3-4DB8-8964-6A7FFC37E2B2}"/>
                </a:ext>
              </a:extLst>
            </p:cNvPr>
            <p:cNvSpPr/>
            <p:nvPr/>
          </p:nvSpPr>
          <p:spPr>
            <a:xfrm>
              <a:off x="10106403" y="5580062"/>
              <a:ext cx="1296144" cy="26640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>
              <a:lvl1pPr algn="r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 algn="ctr" rtl="0">
                <a:lnSpc>
                  <a:spcPct val="90000"/>
                </a:lnSpc>
                <a:defRPr/>
              </a:pPr>
              <a:r>
                <a:rPr lang="pt-BR" altLang="zh-CN" sz="1200" b="1">
                  <a:solidFill>
                    <a:schemeClr val="tx1"/>
                  </a:solidFill>
                  <a:latin typeface="Montserrat SemiBold" pitchFamily="2" charset="77"/>
                  <a:cs typeface="Arial" pitchFamily="34" charset="0"/>
                </a:rPr>
                <a:t>FABRICANTE 4</a:t>
              </a:r>
              <a:endParaRPr lang="pt-BR" altLang="zh-CN" sz="1200" b="1">
                <a:solidFill>
                  <a:schemeClr val="tx1"/>
                </a:solidFill>
                <a:latin typeface="Montserrat SemiBold" pitchFamily="2" charset="77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71697DDD-CD88-7649-D434-DA21BAC33740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AA19D3A-9D89-E356-141A-5B3F3304F7DC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0C075C4-0407-AD2C-FF37-BF3593E3E87C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3" name="Imagen 12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053D4D78-4D90-6CEB-BB50-B0EFE3AF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971D3F5-E99C-73DF-6564-AE751C766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2F25EA5-6D7A-130E-B724-455479A611A8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FD07109-675B-6A4A-BAC2-8C85F2CF870A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7" name="Imagen 1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7B4E3EF-FEF6-2007-E12A-AD06CDC87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AD8349D5-8716-D9FD-A358-06F95881C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726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10282685" cy="685512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130496" y="-282246"/>
            <a:ext cx="6112501" cy="7424079"/>
            <a:chOff x="5453509" y="-271523"/>
            <a:chExt cx="6116484" cy="7428914"/>
          </a:xfrm>
        </p:grpSpPr>
        <p:sp>
          <p:nvSpPr>
            <p:cNvPr id="19" name="矩形 16"/>
            <p:cNvSpPr/>
            <p:nvPr/>
          </p:nvSpPr>
          <p:spPr>
            <a:xfrm>
              <a:off x="8145406" y="10907"/>
              <a:ext cx="3424587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59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6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  <p:sp>
          <p:nvSpPr>
            <p:cNvPr id="21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7930" y="335466"/>
            <a:ext cx="1260620" cy="27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"/>
          <p:cNvSpPr txBox="1"/>
          <p:nvPr/>
        </p:nvSpPr>
        <p:spPr>
          <a:xfrm>
            <a:off x="6945256" y="2683581"/>
            <a:ext cx="5355818" cy="218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altLang="zh-CN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SG</a:t>
            </a:r>
            <a:r>
              <a:rPr lang="pt-BR" altLang="zh-CN" sz="3600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2.0/3.0</a:t>
            </a:r>
            <a:r>
              <a:rPr lang="pt-BR" altLang="zh-CN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RS-S</a:t>
            </a:r>
          </a:p>
          <a:p>
            <a:pPr algn="ctr">
              <a:lnSpc>
                <a:spcPct val="130000"/>
              </a:lnSpc>
            </a:pPr>
            <a:r>
              <a:rPr lang="pt-BR" altLang="zh-CN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SG</a:t>
            </a:r>
            <a:r>
              <a:rPr lang="pt-BR" altLang="zh-CN" sz="3600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3.0/4.0/5.0/6.0</a:t>
            </a:r>
            <a:r>
              <a:rPr lang="pt-BR" altLang="zh-CN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RS</a:t>
            </a:r>
          </a:p>
          <a:p>
            <a:pPr algn="ctr">
              <a:lnSpc>
                <a:spcPct val="130000"/>
              </a:lnSpc>
            </a:pPr>
            <a:r>
              <a:rPr lang="pt-BR" altLang="zh-CN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SG</a:t>
            </a:r>
            <a:r>
              <a:rPr lang="pt-BR" altLang="zh-CN" sz="3600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8.0/9.0/10</a:t>
            </a:r>
            <a:r>
              <a:rPr lang="pt-BR" altLang="zh-CN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RS</a:t>
            </a: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9EF3E227-72B2-4F37-8BF0-0DEC36926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85" y="1982611"/>
            <a:ext cx="5488074" cy="365871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84E14F9B-2D5C-69C9-BB74-629A4924F01A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2D92DACC-86C9-481C-FF31-D86FEE669601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D974C55F-25FD-AFBA-CBD1-A3E616B3E375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8" name="Imagen 17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E3715D49-F52C-B716-98CF-A82A1DBA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20" name="Imagen 19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341A236B-F785-C86F-652C-8729C6EBB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70679EDE-9E26-294B-551A-4D09D9655A94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AE866B7-24B3-E9CA-D42A-817696669A98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4" name="Imagen 23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C40A33DD-8429-F9F5-3A5D-0E6EA8C6B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1585444-58B5-6B2F-50B4-B66524E8A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86801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泪滴形 1">
            <a:extLst>
              <a:ext uri="{FF2B5EF4-FFF2-40B4-BE49-F238E27FC236}">
                <a16:creationId xmlns:a16="http://schemas.microsoft.com/office/drawing/2014/main" id="{C3A1BA6F-09B6-1B4F-A1C1-8DA38A985B77}"/>
              </a:ext>
            </a:extLst>
          </p:cNvPr>
          <p:cNvSpPr/>
          <p:nvPr/>
        </p:nvSpPr>
        <p:spPr>
          <a:xfrm>
            <a:off x="11545888" y="6432550"/>
            <a:ext cx="215900" cy="215900"/>
          </a:xfrm>
          <a:prstGeom prst="teardrop">
            <a:avLst/>
          </a:prstGeom>
          <a:solidFill>
            <a:schemeClr val="bg1">
              <a:lumMod val="85000"/>
            </a:schemeClr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Arial" pitchFamily="34" charset="0"/>
            </a:endParaRPr>
          </a:p>
        </p:txBody>
      </p:sp>
      <p:sp>
        <p:nvSpPr>
          <p:cNvPr id="39" name="文本框 2"/>
          <p:cNvSpPr txBox="1"/>
          <p:nvPr/>
        </p:nvSpPr>
        <p:spPr>
          <a:xfrm>
            <a:off x="476994" y="1053360"/>
            <a:ext cx="8469147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CONFIGURACIÓN Y MONITORIZACIÓN
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5" name="灯片编号占位符 7">
            <a:extLst>
              <a:ext uri="{FF2B5EF4-FFF2-40B4-BE49-F238E27FC236}">
                <a16:creationId xmlns:a16="http://schemas.microsoft.com/office/drawing/2014/main" id="{DB555540-1517-0A4D-A7D8-89A2B5412C41}"/>
              </a:ext>
            </a:extLst>
          </p:cNvPr>
          <p:cNvSpPr txBox="1">
            <a:spLocks/>
          </p:cNvSpPr>
          <p:nvPr/>
        </p:nvSpPr>
        <p:spPr>
          <a:xfrm>
            <a:off x="11068778" y="6357938"/>
            <a:ext cx="773677" cy="365125"/>
          </a:xfrm>
          <a:prstGeom prst="rect">
            <a:avLst/>
          </a:prstGeom>
        </p:spPr>
        <p:txBody>
          <a:bodyPr lIns="91413" tIns="45708" rIns="91413" bIns="45708" anchor="ctr"/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9A0DB2DC-4C9A-4742-B13C-FB6460FD3503}" type="slidenum">
              <a:rPr kumimoji="0" lang="pt-BR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Arial" pitchFamily="34" charset="0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30</a:t>
            </a:fld>
            <a:endParaRPr kumimoji="0" lang="pt-BR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7742" y="1991733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626991" y="2053480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626990" y="1992038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607741" y="2133604"/>
            <a:ext cx="32481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COMISIONAMIENTO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8513638" y="1991015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8513636" y="2053479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8513636" y="1991320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836563" y="4928932"/>
            <a:ext cx="2901108" cy="147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defRPr/>
            </a:pP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Configuración</a:t>
            </a:r>
            <a:r>
              <a:rPr lang="pt-BR" altLang="zh-CN" b="1" spc="-50" dirty="0">
                <a:solidFill>
                  <a:srgbClr val="FFC000"/>
                </a:solidFill>
                <a:cs typeface="Arial" pitchFamily="34" charset="0"/>
              </a:rPr>
              <a:t> rápida</a:t>
            </a:r>
            <a:r>
              <a:rPr lang="pt-BR" altLang="zh-CN" b="1" spc="-50" dirty="0">
                <a:solidFill>
                  <a:srgbClr val="F79646">
                    <a:lumMod val="75000"/>
                  </a:srgbClr>
                </a:solidFill>
                <a:cs typeface="Arial" pitchFamily="34" charset="0"/>
              </a:rPr>
              <a:t>
</a:t>
            </a: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Simplemente escanee el QR e ingrese un poco de información para configurar el monitoreo en línea.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4B0F6EB-D5F6-466E-A0BB-0E105EE2E409}"/>
              </a:ext>
            </a:extLst>
          </p:cNvPr>
          <p:cNvSpPr/>
          <p:nvPr/>
        </p:nvSpPr>
        <p:spPr>
          <a:xfrm>
            <a:off x="8531657" y="2616263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26" name="矩形 111">
            <a:extLst>
              <a:ext uri="{FF2B5EF4-FFF2-40B4-BE49-F238E27FC236}">
                <a16:creationId xmlns:a16="http://schemas.microsoft.com/office/drawing/2014/main" id="{7EAB9F82-4165-46E4-98EB-731EE0A32E7B}"/>
              </a:ext>
            </a:extLst>
          </p:cNvPr>
          <p:cNvSpPr/>
          <p:nvPr/>
        </p:nvSpPr>
        <p:spPr>
          <a:xfrm>
            <a:off x="8813095" y="4909272"/>
            <a:ext cx="290110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altLang="zh-CN" b="1" spc="-50" dirty="0" err="1">
                <a:solidFill>
                  <a:srgbClr val="FFC000"/>
                </a:solidFill>
                <a:cs typeface="Arial" pitchFamily="34" charset="0"/>
              </a:rPr>
              <a:t>iSolarCloud</a:t>
            </a:r>
            <a:endParaRPr kumimoji="0" lang="pt-BR" altLang="zh-CN" sz="1800" b="1" i="0" u="none" strike="noStrike" kern="1200" cap="none" spc="-5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itchFamily="34" charset="0"/>
            </a:endParaRPr>
          </a:p>
          <a:p>
            <a:pPr lvl="0">
              <a:defRPr/>
            </a:pPr>
            <a:r>
              <a:rPr lang="es-ES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iSolarCloud</a:t>
            </a: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cs typeface="Arial" pitchFamily="34" charset="0"/>
              </a:rPr>
              <a:t> es la plataforma de gestión inteligente para inversores Sungrow.
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27" name="矩形 114">
            <a:extLst>
              <a:ext uri="{FF2B5EF4-FFF2-40B4-BE49-F238E27FC236}">
                <a16:creationId xmlns:a16="http://schemas.microsoft.com/office/drawing/2014/main" id="{953F89E8-3C38-436E-B14A-6B4708AA7BF6}"/>
              </a:ext>
            </a:extLst>
          </p:cNvPr>
          <p:cNvSpPr/>
          <p:nvPr/>
        </p:nvSpPr>
        <p:spPr>
          <a:xfrm>
            <a:off x="8683661" y="2160271"/>
            <a:ext cx="290110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altLang="zh-CN" sz="1700" b="1" dirty="0">
                <a:solidFill>
                  <a:prstClr val="white"/>
                </a:solidFill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PLATAFORMA 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A0A4AC2F-3E66-4460-9A0D-3AC1AD6382EC}"/>
              </a:ext>
            </a:extLst>
          </p:cNvPr>
          <p:cNvSpPr/>
          <p:nvPr/>
        </p:nvSpPr>
        <p:spPr>
          <a:xfrm>
            <a:off x="626990" y="2616263"/>
            <a:ext cx="3232764" cy="220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B6CD288E-E77D-4AB2-A08A-1D61ABEE7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01" y="2475956"/>
            <a:ext cx="3232764" cy="2155176"/>
          </a:xfrm>
          <a:prstGeom prst="rect">
            <a:avLst/>
          </a:prstGeom>
        </p:spPr>
      </p:pic>
      <p:grpSp>
        <p:nvGrpSpPr>
          <p:cNvPr id="38" name="组合 1">
            <a:extLst>
              <a:ext uri="{FF2B5EF4-FFF2-40B4-BE49-F238E27FC236}">
                <a16:creationId xmlns:a16="http://schemas.microsoft.com/office/drawing/2014/main" id="{E40FAF27-7731-492F-B51A-D0487CD1670E}"/>
              </a:ext>
            </a:extLst>
          </p:cNvPr>
          <p:cNvGrpSpPr/>
          <p:nvPr/>
        </p:nvGrpSpPr>
        <p:grpSpPr>
          <a:xfrm>
            <a:off x="1470106" y="3805520"/>
            <a:ext cx="1616382" cy="971501"/>
            <a:chOff x="1628813" y="3528648"/>
            <a:chExt cx="2791952" cy="1907362"/>
          </a:xfrm>
        </p:grpSpPr>
        <p:pic>
          <p:nvPicPr>
            <p:cNvPr id="40" name="图片 29">
              <a:extLst>
                <a:ext uri="{FF2B5EF4-FFF2-40B4-BE49-F238E27FC236}">
                  <a16:creationId xmlns:a16="http://schemas.microsoft.com/office/drawing/2014/main" id="{30BB0F6B-CDDF-44BD-B621-04223FCD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6" t="42558" r="41698" b="34550"/>
            <a:stretch/>
          </p:blipFill>
          <p:spPr>
            <a:xfrm rot="2945964">
              <a:off x="1544794" y="3612667"/>
              <a:ext cx="969770" cy="801732"/>
            </a:xfrm>
            <a:prstGeom prst="rect">
              <a:avLst/>
            </a:prstGeom>
          </p:spPr>
        </p:pic>
        <p:pic>
          <p:nvPicPr>
            <p:cNvPr id="41" name="图片 17">
              <a:extLst>
                <a:ext uri="{FF2B5EF4-FFF2-40B4-BE49-F238E27FC236}">
                  <a16:creationId xmlns:a16="http://schemas.microsoft.com/office/drawing/2014/main" id="{6232CF59-3945-4C61-B1EE-A9E6631D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4539" y="3775281"/>
              <a:ext cx="2336226" cy="1660729"/>
            </a:xfrm>
            <a:prstGeom prst="rect">
              <a:avLst/>
            </a:prstGeom>
          </p:spPr>
        </p:pic>
      </p:grpSp>
      <p:grpSp>
        <p:nvGrpSpPr>
          <p:cNvPr id="42" name="组合 2">
            <a:extLst>
              <a:ext uri="{FF2B5EF4-FFF2-40B4-BE49-F238E27FC236}">
                <a16:creationId xmlns:a16="http://schemas.microsoft.com/office/drawing/2014/main" id="{1FE34A66-3AC0-462C-95C6-B883D6FE4775}"/>
              </a:ext>
            </a:extLst>
          </p:cNvPr>
          <p:cNvGrpSpPr/>
          <p:nvPr/>
        </p:nvGrpSpPr>
        <p:grpSpPr>
          <a:xfrm>
            <a:off x="8769714" y="2575595"/>
            <a:ext cx="2844081" cy="2275265"/>
            <a:chOff x="8250929" y="2018742"/>
            <a:chExt cx="3322137" cy="2657709"/>
          </a:xfrm>
        </p:grpSpPr>
        <p:pic>
          <p:nvPicPr>
            <p:cNvPr id="43" name="Grafik 27">
              <a:extLst>
                <a:ext uri="{FF2B5EF4-FFF2-40B4-BE49-F238E27FC236}">
                  <a16:creationId xmlns:a16="http://schemas.microsoft.com/office/drawing/2014/main" id="{A71D6B1B-D966-439A-B5BF-C5DD57D1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50929" y="2018742"/>
              <a:ext cx="3322137" cy="2657709"/>
            </a:xfrm>
            <a:prstGeom prst="rect">
              <a:avLst/>
            </a:prstGeom>
          </p:spPr>
        </p:pic>
        <p:grpSp>
          <p:nvGrpSpPr>
            <p:cNvPr id="44" name="Gruppieren 32">
              <a:extLst>
                <a:ext uri="{FF2B5EF4-FFF2-40B4-BE49-F238E27FC236}">
                  <a16:creationId xmlns:a16="http://schemas.microsoft.com/office/drawing/2014/main" id="{0F0D2F3A-6B06-4E1C-8C46-89CCE2D5AFE1}"/>
                </a:ext>
              </a:extLst>
            </p:cNvPr>
            <p:cNvGrpSpPr/>
            <p:nvPr/>
          </p:nvGrpSpPr>
          <p:grpSpPr>
            <a:xfrm>
              <a:off x="10270077" y="3085849"/>
              <a:ext cx="708994" cy="1292891"/>
              <a:chOff x="6300164" y="4287204"/>
              <a:chExt cx="1161371" cy="2038174"/>
            </a:xfrm>
          </p:grpSpPr>
          <p:pic>
            <p:nvPicPr>
              <p:cNvPr id="46" name="Grafik 30">
                <a:extLst>
                  <a:ext uri="{FF2B5EF4-FFF2-40B4-BE49-F238E27FC236}">
                    <a16:creationId xmlns:a16="http://schemas.microsoft.com/office/drawing/2014/main" id="{A4D63720-2858-42BC-81EF-24B71347D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67525" y="4509120"/>
                <a:ext cx="796795" cy="1442844"/>
              </a:xfrm>
              <a:prstGeom prst="rect">
                <a:avLst/>
              </a:prstGeom>
            </p:spPr>
          </p:pic>
          <p:pic>
            <p:nvPicPr>
              <p:cNvPr id="47" name="Picture 42">
                <a:extLst>
                  <a:ext uri="{FF2B5EF4-FFF2-40B4-BE49-F238E27FC236}">
                    <a16:creationId xmlns:a16="http://schemas.microsoft.com/office/drawing/2014/main" id="{17F52BA6-C91F-4F42-B350-235F67E8F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00164" y="4287204"/>
                <a:ext cx="1161371" cy="2038174"/>
              </a:xfrm>
              <a:prstGeom prst="rect">
                <a:avLst/>
              </a:prstGeom>
            </p:spPr>
          </p:pic>
        </p:grpSp>
      </p:grpSp>
      <p:pic>
        <p:nvPicPr>
          <p:cNvPr id="11268" name="Picture 4" descr="[video-to-gif output image]">
            <a:extLst>
              <a:ext uri="{FF2B5EF4-FFF2-40B4-BE49-F238E27FC236}">
                <a16:creationId xmlns:a16="http://schemas.microsoft.com/office/drawing/2014/main" id="{F39C4918-CFF6-4CF8-A3E6-FA30A44AB3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19" y="2631081"/>
            <a:ext cx="4498749" cy="21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FF5353D-DAE5-FFC3-6201-8F519F77D948}"/>
              </a:ext>
            </a:extLst>
          </p:cNvPr>
          <p:cNvSpPr/>
          <p:nvPr/>
        </p:nvSpPr>
        <p:spPr>
          <a:xfrm>
            <a:off x="476994" y="6432550"/>
            <a:ext cx="11452736" cy="37628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C6579A2-2C93-FCD9-E401-C5E0371B4346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1698F79-9E37-3FE6-F674-ED7A9457A8B8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341E4721-A833-244C-8638-67BE2232A6B9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3" name="Imagen 12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3D185335-2283-DF0B-B6BE-F8FBC8C8E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9B548B9D-C269-FABE-4459-700A63C2B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1A63EA6-B9B0-BF54-13F4-782EE540265D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D7EB91B-7B31-6D02-0C97-5A32AE894055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7" name="Imagen 1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F445F722-0BC0-03A6-C1C1-C64E6E836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59F7559D-2F55-C254-D1A8-DC94C64B1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4786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组合 242"/>
          <p:cNvGrpSpPr/>
          <p:nvPr/>
        </p:nvGrpSpPr>
        <p:grpSpPr>
          <a:xfrm flipH="1">
            <a:off x="-20138" y="-282246"/>
            <a:ext cx="6729346" cy="7424079"/>
            <a:chOff x="5453509" y="-271523"/>
            <a:chExt cx="6733729" cy="7428914"/>
          </a:xfrm>
        </p:grpSpPr>
        <p:sp>
          <p:nvSpPr>
            <p:cNvPr id="244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59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45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  <p:sp>
          <p:nvSpPr>
            <p:cNvPr id="246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799" dirty="0"/>
            </a:p>
          </p:txBody>
        </p:sp>
      </p:grpSp>
      <p:sp>
        <p:nvSpPr>
          <p:cNvPr id="220" name="Inhaltsplatzhalter 4">
            <a:extLst>
              <a:ext uri="{FF2B5EF4-FFF2-40B4-BE49-F238E27FC236}">
                <a16:creationId xmlns:a16="http://schemas.microsoft.com/office/drawing/2014/main" id="{C77204CD-9893-7D40-B039-E500C280BBB7}"/>
              </a:ext>
            </a:extLst>
          </p:cNvPr>
          <p:cNvSpPr txBox="1">
            <a:spLocks/>
          </p:cNvSpPr>
          <p:nvPr/>
        </p:nvSpPr>
        <p:spPr>
          <a:xfrm>
            <a:off x="930616" y="4519132"/>
            <a:ext cx="6343880" cy="12174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798" indent="-287798" eaLnBrk="0" hangingPunct="0">
              <a:lnSpc>
                <a:spcPct val="150000"/>
              </a:lnSpc>
              <a:spcBef>
                <a:spcPct val="0"/>
              </a:spcBef>
              <a:buClr>
                <a:srgbClr val="595959"/>
              </a:buClr>
              <a:buSzPct val="70000"/>
              <a:defRPr/>
            </a:pPr>
            <a:r>
              <a:rPr lang="es-ES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Adquisición de datos cada 10 segundos
</a:t>
            </a:r>
            <a:r>
              <a:rPr lang="pt-BR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Registro de </a:t>
            </a:r>
            <a:r>
              <a:rPr lang="pt-BR" altLang="zh-CN" sz="1799" dirty="0" err="1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fallas</a:t>
            </a:r>
            <a:endParaRPr lang="pt-BR" altLang="zh-CN" sz="1799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7798" indent="-287798" eaLnBrk="0" hangingPunct="0">
              <a:lnSpc>
                <a:spcPct val="150000"/>
              </a:lnSpc>
              <a:spcBef>
                <a:spcPct val="0"/>
              </a:spcBef>
              <a:buClr>
                <a:srgbClr val="595959"/>
              </a:buClr>
              <a:buSzPct val="70000"/>
              <a:defRPr/>
            </a:pPr>
            <a:r>
              <a:rPr lang="es-ES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Monitoreo en línea a través de </a:t>
            </a:r>
            <a:r>
              <a:rPr lang="es-ES" altLang="zh-CN" sz="1799" dirty="0" err="1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iSolarCloud</a:t>
            </a:r>
            <a:r>
              <a:rPr lang="es-ES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
</a:t>
            </a:r>
            <a:r>
              <a:rPr lang="pt-BR" altLang="zh-CN" sz="1799" dirty="0" err="1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Actualización</a:t>
            </a:r>
            <a:r>
              <a:rPr lang="pt-BR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remota</a:t>
            </a:r>
          </a:p>
        </p:txBody>
      </p:sp>
      <p:grpSp>
        <p:nvGrpSpPr>
          <p:cNvPr id="221" name="组合 11"/>
          <p:cNvGrpSpPr/>
          <p:nvPr/>
        </p:nvGrpSpPr>
        <p:grpSpPr>
          <a:xfrm>
            <a:off x="853683" y="4122799"/>
            <a:ext cx="425586" cy="481218"/>
            <a:chOff x="11917626" y="2660524"/>
            <a:chExt cx="946986" cy="1274676"/>
          </a:xfrm>
        </p:grpSpPr>
        <p:sp>
          <p:nvSpPr>
            <p:cNvPr id="222" name="Freeform 6"/>
            <p:cNvSpPr>
              <a:spLocks/>
            </p:cNvSpPr>
            <p:nvPr/>
          </p:nvSpPr>
          <p:spPr bwMode="auto">
            <a:xfrm>
              <a:off x="11917626" y="2660524"/>
              <a:ext cx="946986" cy="1274676"/>
            </a:xfrm>
            <a:custGeom>
              <a:avLst/>
              <a:gdLst>
                <a:gd name="T0" fmla="*/ 272 w 544"/>
                <a:gd name="T1" fmla="*/ 0 h 733"/>
                <a:gd name="T2" fmla="*/ 0 w 544"/>
                <a:gd name="T3" fmla="*/ 273 h 733"/>
                <a:gd name="T4" fmla="*/ 247 w 544"/>
                <a:gd name="T5" fmla="*/ 720 h 733"/>
                <a:gd name="T6" fmla="*/ 272 w 544"/>
                <a:gd name="T7" fmla="*/ 733 h 733"/>
                <a:gd name="T8" fmla="*/ 297 w 544"/>
                <a:gd name="T9" fmla="*/ 720 h 733"/>
                <a:gd name="T10" fmla="*/ 544 w 544"/>
                <a:gd name="T11" fmla="*/ 273 h 733"/>
                <a:gd name="T12" fmla="*/ 272 w 544"/>
                <a:gd name="T13" fmla="*/ 0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" h="733">
                  <a:moveTo>
                    <a:pt x="272" y="0"/>
                  </a:moveTo>
                  <a:cubicBezTo>
                    <a:pt x="122" y="0"/>
                    <a:pt x="0" y="122"/>
                    <a:pt x="0" y="273"/>
                  </a:cubicBezTo>
                  <a:cubicBezTo>
                    <a:pt x="0" y="413"/>
                    <a:pt x="115" y="561"/>
                    <a:pt x="247" y="720"/>
                  </a:cubicBezTo>
                  <a:cubicBezTo>
                    <a:pt x="254" y="728"/>
                    <a:pt x="263" y="733"/>
                    <a:pt x="272" y="733"/>
                  </a:cubicBezTo>
                  <a:cubicBezTo>
                    <a:pt x="281" y="733"/>
                    <a:pt x="290" y="728"/>
                    <a:pt x="297" y="720"/>
                  </a:cubicBezTo>
                  <a:cubicBezTo>
                    <a:pt x="430" y="561"/>
                    <a:pt x="544" y="413"/>
                    <a:pt x="544" y="273"/>
                  </a:cubicBezTo>
                  <a:cubicBezTo>
                    <a:pt x="544" y="122"/>
                    <a:pt x="423" y="0"/>
                    <a:pt x="272" y="0"/>
                  </a:cubicBezTo>
                  <a:close/>
                </a:path>
              </a:pathLst>
            </a:custGeom>
            <a:noFill/>
            <a:ln>
              <a:solidFill>
                <a:srgbClr val="EC770A"/>
              </a:solidFill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/>
            </a:p>
          </p:txBody>
        </p:sp>
        <p:sp>
          <p:nvSpPr>
            <p:cNvPr id="223" name="Freeform 7"/>
            <p:cNvSpPr>
              <a:spLocks noEditPoints="1"/>
            </p:cNvSpPr>
            <p:nvPr/>
          </p:nvSpPr>
          <p:spPr bwMode="auto">
            <a:xfrm>
              <a:off x="12088811" y="2849052"/>
              <a:ext cx="613902" cy="638229"/>
            </a:xfrm>
            <a:custGeom>
              <a:avLst/>
              <a:gdLst>
                <a:gd name="T0" fmla="*/ 443 w 769"/>
                <a:gd name="T1" fmla="*/ 760 h 800"/>
                <a:gd name="T2" fmla="*/ 356 w 769"/>
                <a:gd name="T3" fmla="*/ 800 h 800"/>
                <a:gd name="T4" fmla="*/ 293 w 769"/>
                <a:gd name="T5" fmla="*/ 722 h 800"/>
                <a:gd name="T6" fmla="*/ 453 w 769"/>
                <a:gd name="T7" fmla="*/ 676 h 800"/>
                <a:gd name="T8" fmla="*/ 407 w 769"/>
                <a:gd name="T9" fmla="*/ 100 h 800"/>
                <a:gd name="T10" fmla="*/ 361 w 769"/>
                <a:gd name="T11" fmla="*/ 23 h 800"/>
                <a:gd name="T12" fmla="*/ 122 w 769"/>
                <a:gd name="T13" fmla="*/ 385 h 800"/>
                <a:gd name="T14" fmla="*/ 0 w 769"/>
                <a:gd name="T15" fmla="*/ 385 h 800"/>
                <a:gd name="T16" fmla="*/ 122 w 769"/>
                <a:gd name="T17" fmla="*/ 385 h 800"/>
                <a:gd name="T18" fmla="*/ 646 w 769"/>
                <a:gd name="T19" fmla="*/ 385 h 800"/>
                <a:gd name="T20" fmla="*/ 769 w 769"/>
                <a:gd name="T21" fmla="*/ 385 h 800"/>
                <a:gd name="T22" fmla="*/ 112 w 769"/>
                <a:gd name="T23" fmla="*/ 624 h 800"/>
                <a:gd name="T24" fmla="*/ 144 w 769"/>
                <a:gd name="T25" fmla="*/ 656 h 800"/>
                <a:gd name="T26" fmla="*/ 168 w 769"/>
                <a:gd name="T27" fmla="*/ 569 h 800"/>
                <a:gd name="T28" fmla="*/ 656 w 769"/>
                <a:gd name="T29" fmla="*/ 144 h 800"/>
                <a:gd name="T30" fmla="*/ 569 w 769"/>
                <a:gd name="T31" fmla="*/ 167 h 800"/>
                <a:gd name="T32" fmla="*/ 168 w 769"/>
                <a:gd name="T33" fmla="*/ 200 h 800"/>
                <a:gd name="T34" fmla="*/ 199 w 769"/>
                <a:gd name="T35" fmla="*/ 168 h 800"/>
                <a:gd name="T36" fmla="*/ 112 w 769"/>
                <a:gd name="T37" fmla="*/ 145 h 800"/>
                <a:gd name="T38" fmla="*/ 569 w 769"/>
                <a:gd name="T39" fmla="*/ 569 h 800"/>
                <a:gd name="T40" fmla="*/ 640 w 769"/>
                <a:gd name="T41" fmla="*/ 663 h 800"/>
                <a:gd name="T42" fmla="*/ 601 w 769"/>
                <a:gd name="T43" fmla="*/ 569 h 800"/>
                <a:gd name="T44" fmla="*/ 242 w 769"/>
                <a:gd name="T45" fmla="*/ 521 h 800"/>
                <a:gd name="T46" fmla="*/ 444 w 769"/>
                <a:gd name="T47" fmla="*/ 647 h 800"/>
                <a:gd name="T48" fmla="*/ 580 w 769"/>
                <a:gd name="T49" fmla="*/ 385 h 800"/>
                <a:gd name="T50" fmla="*/ 493 w 769"/>
                <a:gd name="T51" fmla="*/ 405 h 800"/>
                <a:gd name="T52" fmla="*/ 489 w 769"/>
                <a:gd name="T53" fmla="*/ 476 h 800"/>
                <a:gd name="T54" fmla="*/ 447 w 769"/>
                <a:gd name="T55" fmla="*/ 476 h 800"/>
                <a:gd name="T56" fmla="*/ 393 w 769"/>
                <a:gd name="T57" fmla="*/ 522 h 800"/>
                <a:gd name="T58" fmla="*/ 364 w 769"/>
                <a:gd name="T59" fmla="*/ 494 h 800"/>
                <a:gd name="T60" fmla="*/ 294 w 769"/>
                <a:gd name="T61" fmla="*/ 488 h 800"/>
                <a:gd name="T62" fmla="*/ 293 w 769"/>
                <a:gd name="T63" fmla="*/ 447 h 800"/>
                <a:gd name="T64" fmla="*/ 247 w 769"/>
                <a:gd name="T65" fmla="*/ 394 h 800"/>
                <a:gd name="T66" fmla="*/ 276 w 769"/>
                <a:gd name="T67" fmla="*/ 364 h 800"/>
                <a:gd name="T68" fmla="*/ 281 w 769"/>
                <a:gd name="T69" fmla="*/ 293 h 800"/>
                <a:gd name="T70" fmla="*/ 323 w 769"/>
                <a:gd name="T71" fmla="*/ 293 h 800"/>
                <a:gd name="T72" fmla="*/ 377 w 769"/>
                <a:gd name="T73" fmla="*/ 247 h 800"/>
                <a:gd name="T74" fmla="*/ 406 w 769"/>
                <a:gd name="T75" fmla="*/ 277 h 800"/>
                <a:gd name="T76" fmla="*/ 476 w 769"/>
                <a:gd name="T77" fmla="*/ 281 h 800"/>
                <a:gd name="T78" fmla="*/ 476 w 769"/>
                <a:gd name="T79" fmla="*/ 323 h 800"/>
                <a:gd name="T80" fmla="*/ 523 w 769"/>
                <a:gd name="T81" fmla="*/ 375 h 800"/>
                <a:gd name="T82" fmla="*/ 341 w 769"/>
                <a:gd name="T83" fmla="*/ 342 h 800"/>
                <a:gd name="T84" fmla="*/ 426 w 769"/>
                <a:gd name="T85" fmla="*/ 342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9" h="800">
                  <a:moveTo>
                    <a:pt x="475" y="700"/>
                  </a:moveTo>
                  <a:cubicBezTo>
                    <a:pt x="475" y="723"/>
                    <a:pt x="475" y="723"/>
                    <a:pt x="475" y="723"/>
                  </a:cubicBezTo>
                  <a:cubicBezTo>
                    <a:pt x="475" y="741"/>
                    <a:pt x="462" y="757"/>
                    <a:pt x="443" y="760"/>
                  </a:cubicBezTo>
                  <a:cubicBezTo>
                    <a:pt x="438" y="781"/>
                    <a:pt x="438" y="781"/>
                    <a:pt x="438" y="781"/>
                  </a:cubicBezTo>
                  <a:cubicBezTo>
                    <a:pt x="434" y="792"/>
                    <a:pt x="424" y="800"/>
                    <a:pt x="412" y="800"/>
                  </a:cubicBezTo>
                  <a:cubicBezTo>
                    <a:pt x="356" y="800"/>
                    <a:pt x="356" y="800"/>
                    <a:pt x="356" y="800"/>
                  </a:cubicBezTo>
                  <a:cubicBezTo>
                    <a:pt x="344" y="800"/>
                    <a:pt x="333" y="792"/>
                    <a:pt x="331" y="781"/>
                  </a:cubicBezTo>
                  <a:cubicBezTo>
                    <a:pt x="325" y="759"/>
                    <a:pt x="325" y="759"/>
                    <a:pt x="325" y="759"/>
                  </a:cubicBezTo>
                  <a:cubicBezTo>
                    <a:pt x="307" y="757"/>
                    <a:pt x="293" y="741"/>
                    <a:pt x="293" y="722"/>
                  </a:cubicBezTo>
                  <a:cubicBezTo>
                    <a:pt x="293" y="699"/>
                    <a:pt x="293" y="699"/>
                    <a:pt x="293" y="699"/>
                  </a:cubicBezTo>
                  <a:cubicBezTo>
                    <a:pt x="293" y="686"/>
                    <a:pt x="303" y="676"/>
                    <a:pt x="315" y="676"/>
                  </a:cubicBezTo>
                  <a:cubicBezTo>
                    <a:pt x="453" y="676"/>
                    <a:pt x="453" y="676"/>
                    <a:pt x="453" y="676"/>
                  </a:cubicBezTo>
                  <a:cubicBezTo>
                    <a:pt x="465" y="677"/>
                    <a:pt x="475" y="687"/>
                    <a:pt x="475" y="700"/>
                  </a:cubicBezTo>
                  <a:close/>
                  <a:moveTo>
                    <a:pt x="384" y="123"/>
                  </a:moveTo>
                  <a:cubicBezTo>
                    <a:pt x="397" y="123"/>
                    <a:pt x="407" y="113"/>
                    <a:pt x="407" y="100"/>
                  </a:cubicBezTo>
                  <a:cubicBezTo>
                    <a:pt x="407" y="23"/>
                    <a:pt x="407" y="23"/>
                    <a:pt x="407" y="23"/>
                  </a:cubicBezTo>
                  <a:cubicBezTo>
                    <a:pt x="407" y="10"/>
                    <a:pt x="397" y="0"/>
                    <a:pt x="384" y="0"/>
                  </a:cubicBezTo>
                  <a:cubicBezTo>
                    <a:pt x="371" y="0"/>
                    <a:pt x="361" y="10"/>
                    <a:pt x="361" y="23"/>
                  </a:cubicBezTo>
                  <a:cubicBezTo>
                    <a:pt x="361" y="100"/>
                    <a:pt x="361" y="100"/>
                    <a:pt x="361" y="100"/>
                  </a:cubicBezTo>
                  <a:cubicBezTo>
                    <a:pt x="361" y="113"/>
                    <a:pt x="371" y="123"/>
                    <a:pt x="384" y="123"/>
                  </a:cubicBezTo>
                  <a:close/>
                  <a:moveTo>
                    <a:pt x="122" y="385"/>
                  </a:moveTo>
                  <a:cubicBezTo>
                    <a:pt x="122" y="372"/>
                    <a:pt x="112" y="362"/>
                    <a:pt x="100" y="362"/>
                  </a:cubicBezTo>
                  <a:cubicBezTo>
                    <a:pt x="22" y="362"/>
                    <a:pt x="22" y="362"/>
                    <a:pt x="22" y="362"/>
                  </a:cubicBezTo>
                  <a:cubicBezTo>
                    <a:pt x="10" y="362"/>
                    <a:pt x="0" y="372"/>
                    <a:pt x="0" y="385"/>
                  </a:cubicBezTo>
                  <a:cubicBezTo>
                    <a:pt x="0" y="397"/>
                    <a:pt x="10" y="407"/>
                    <a:pt x="22" y="407"/>
                  </a:cubicBezTo>
                  <a:cubicBezTo>
                    <a:pt x="100" y="407"/>
                    <a:pt x="100" y="407"/>
                    <a:pt x="100" y="407"/>
                  </a:cubicBezTo>
                  <a:cubicBezTo>
                    <a:pt x="112" y="406"/>
                    <a:pt x="122" y="396"/>
                    <a:pt x="122" y="385"/>
                  </a:cubicBezTo>
                  <a:close/>
                  <a:moveTo>
                    <a:pt x="746" y="362"/>
                  </a:moveTo>
                  <a:cubicBezTo>
                    <a:pt x="668" y="362"/>
                    <a:pt x="668" y="362"/>
                    <a:pt x="668" y="362"/>
                  </a:cubicBezTo>
                  <a:cubicBezTo>
                    <a:pt x="656" y="362"/>
                    <a:pt x="646" y="372"/>
                    <a:pt x="646" y="385"/>
                  </a:cubicBezTo>
                  <a:cubicBezTo>
                    <a:pt x="646" y="397"/>
                    <a:pt x="656" y="407"/>
                    <a:pt x="668" y="407"/>
                  </a:cubicBezTo>
                  <a:cubicBezTo>
                    <a:pt x="746" y="407"/>
                    <a:pt x="746" y="407"/>
                    <a:pt x="746" y="407"/>
                  </a:cubicBezTo>
                  <a:cubicBezTo>
                    <a:pt x="759" y="407"/>
                    <a:pt x="769" y="397"/>
                    <a:pt x="769" y="385"/>
                  </a:cubicBezTo>
                  <a:cubicBezTo>
                    <a:pt x="768" y="372"/>
                    <a:pt x="758" y="362"/>
                    <a:pt x="746" y="362"/>
                  </a:cubicBezTo>
                  <a:close/>
                  <a:moveTo>
                    <a:pt x="168" y="569"/>
                  </a:moveTo>
                  <a:cubicBezTo>
                    <a:pt x="112" y="624"/>
                    <a:pt x="112" y="624"/>
                    <a:pt x="112" y="624"/>
                  </a:cubicBezTo>
                  <a:cubicBezTo>
                    <a:pt x="104" y="633"/>
                    <a:pt x="104" y="647"/>
                    <a:pt x="112" y="656"/>
                  </a:cubicBezTo>
                  <a:cubicBezTo>
                    <a:pt x="117" y="660"/>
                    <a:pt x="122" y="663"/>
                    <a:pt x="128" y="663"/>
                  </a:cubicBezTo>
                  <a:cubicBezTo>
                    <a:pt x="134" y="663"/>
                    <a:pt x="140" y="660"/>
                    <a:pt x="144" y="656"/>
                  </a:cubicBezTo>
                  <a:cubicBezTo>
                    <a:pt x="199" y="601"/>
                    <a:pt x="199" y="601"/>
                    <a:pt x="199" y="601"/>
                  </a:cubicBezTo>
                  <a:cubicBezTo>
                    <a:pt x="208" y="593"/>
                    <a:pt x="208" y="578"/>
                    <a:pt x="199" y="569"/>
                  </a:cubicBezTo>
                  <a:cubicBezTo>
                    <a:pt x="190" y="561"/>
                    <a:pt x="177" y="561"/>
                    <a:pt x="168" y="569"/>
                  </a:cubicBezTo>
                  <a:close/>
                  <a:moveTo>
                    <a:pt x="585" y="206"/>
                  </a:moveTo>
                  <a:cubicBezTo>
                    <a:pt x="591" y="206"/>
                    <a:pt x="596" y="203"/>
                    <a:pt x="601" y="199"/>
                  </a:cubicBezTo>
                  <a:cubicBezTo>
                    <a:pt x="656" y="144"/>
                    <a:pt x="656" y="144"/>
                    <a:pt x="656" y="144"/>
                  </a:cubicBezTo>
                  <a:cubicBezTo>
                    <a:pt x="664" y="135"/>
                    <a:pt x="664" y="121"/>
                    <a:pt x="656" y="112"/>
                  </a:cubicBezTo>
                  <a:cubicBezTo>
                    <a:pt x="647" y="104"/>
                    <a:pt x="633" y="104"/>
                    <a:pt x="624" y="112"/>
                  </a:cubicBezTo>
                  <a:cubicBezTo>
                    <a:pt x="569" y="167"/>
                    <a:pt x="569" y="167"/>
                    <a:pt x="569" y="167"/>
                  </a:cubicBezTo>
                  <a:cubicBezTo>
                    <a:pt x="560" y="176"/>
                    <a:pt x="560" y="190"/>
                    <a:pt x="569" y="199"/>
                  </a:cubicBezTo>
                  <a:cubicBezTo>
                    <a:pt x="573" y="204"/>
                    <a:pt x="579" y="206"/>
                    <a:pt x="585" y="206"/>
                  </a:cubicBezTo>
                  <a:close/>
                  <a:moveTo>
                    <a:pt x="168" y="200"/>
                  </a:moveTo>
                  <a:cubicBezTo>
                    <a:pt x="172" y="204"/>
                    <a:pt x="178" y="206"/>
                    <a:pt x="183" y="206"/>
                  </a:cubicBezTo>
                  <a:cubicBezTo>
                    <a:pt x="189" y="206"/>
                    <a:pt x="195" y="204"/>
                    <a:pt x="199" y="200"/>
                  </a:cubicBezTo>
                  <a:cubicBezTo>
                    <a:pt x="208" y="191"/>
                    <a:pt x="208" y="177"/>
                    <a:pt x="199" y="168"/>
                  </a:cubicBezTo>
                  <a:cubicBezTo>
                    <a:pt x="144" y="113"/>
                    <a:pt x="144" y="113"/>
                    <a:pt x="144" y="113"/>
                  </a:cubicBezTo>
                  <a:cubicBezTo>
                    <a:pt x="136" y="104"/>
                    <a:pt x="122" y="104"/>
                    <a:pt x="112" y="113"/>
                  </a:cubicBezTo>
                  <a:cubicBezTo>
                    <a:pt x="104" y="121"/>
                    <a:pt x="104" y="135"/>
                    <a:pt x="112" y="145"/>
                  </a:cubicBezTo>
                  <a:cubicBezTo>
                    <a:pt x="168" y="200"/>
                    <a:pt x="168" y="200"/>
                    <a:pt x="168" y="200"/>
                  </a:cubicBezTo>
                  <a:close/>
                  <a:moveTo>
                    <a:pt x="601" y="569"/>
                  </a:moveTo>
                  <a:cubicBezTo>
                    <a:pt x="592" y="561"/>
                    <a:pt x="578" y="561"/>
                    <a:pt x="569" y="569"/>
                  </a:cubicBezTo>
                  <a:cubicBezTo>
                    <a:pt x="560" y="578"/>
                    <a:pt x="560" y="592"/>
                    <a:pt x="569" y="601"/>
                  </a:cubicBezTo>
                  <a:cubicBezTo>
                    <a:pt x="624" y="656"/>
                    <a:pt x="624" y="656"/>
                    <a:pt x="624" y="656"/>
                  </a:cubicBezTo>
                  <a:cubicBezTo>
                    <a:pt x="628" y="660"/>
                    <a:pt x="634" y="663"/>
                    <a:pt x="640" y="663"/>
                  </a:cubicBezTo>
                  <a:cubicBezTo>
                    <a:pt x="646" y="663"/>
                    <a:pt x="652" y="660"/>
                    <a:pt x="656" y="656"/>
                  </a:cubicBezTo>
                  <a:cubicBezTo>
                    <a:pt x="664" y="648"/>
                    <a:pt x="664" y="634"/>
                    <a:pt x="656" y="624"/>
                  </a:cubicBezTo>
                  <a:cubicBezTo>
                    <a:pt x="601" y="569"/>
                    <a:pt x="601" y="569"/>
                    <a:pt x="601" y="569"/>
                  </a:cubicBezTo>
                  <a:close/>
                  <a:moveTo>
                    <a:pt x="382" y="187"/>
                  </a:moveTo>
                  <a:cubicBezTo>
                    <a:pt x="273" y="188"/>
                    <a:pt x="186" y="277"/>
                    <a:pt x="187" y="386"/>
                  </a:cubicBezTo>
                  <a:cubicBezTo>
                    <a:pt x="188" y="438"/>
                    <a:pt x="208" y="486"/>
                    <a:pt x="242" y="521"/>
                  </a:cubicBezTo>
                  <a:cubicBezTo>
                    <a:pt x="268" y="548"/>
                    <a:pt x="285" y="583"/>
                    <a:pt x="290" y="619"/>
                  </a:cubicBezTo>
                  <a:cubicBezTo>
                    <a:pt x="293" y="635"/>
                    <a:pt x="306" y="647"/>
                    <a:pt x="322" y="647"/>
                  </a:cubicBezTo>
                  <a:cubicBezTo>
                    <a:pt x="444" y="647"/>
                    <a:pt x="444" y="647"/>
                    <a:pt x="444" y="647"/>
                  </a:cubicBezTo>
                  <a:cubicBezTo>
                    <a:pt x="460" y="647"/>
                    <a:pt x="474" y="635"/>
                    <a:pt x="477" y="619"/>
                  </a:cubicBezTo>
                  <a:cubicBezTo>
                    <a:pt x="483" y="583"/>
                    <a:pt x="499" y="548"/>
                    <a:pt x="525" y="522"/>
                  </a:cubicBezTo>
                  <a:cubicBezTo>
                    <a:pt x="560" y="487"/>
                    <a:pt x="580" y="438"/>
                    <a:pt x="580" y="385"/>
                  </a:cubicBezTo>
                  <a:cubicBezTo>
                    <a:pt x="581" y="275"/>
                    <a:pt x="492" y="186"/>
                    <a:pt x="382" y="187"/>
                  </a:cubicBezTo>
                  <a:close/>
                  <a:moveTo>
                    <a:pt x="510" y="405"/>
                  </a:moveTo>
                  <a:cubicBezTo>
                    <a:pt x="493" y="405"/>
                    <a:pt x="493" y="405"/>
                    <a:pt x="493" y="405"/>
                  </a:cubicBezTo>
                  <a:cubicBezTo>
                    <a:pt x="490" y="419"/>
                    <a:pt x="484" y="433"/>
                    <a:pt x="476" y="446"/>
                  </a:cubicBezTo>
                  <a:cubicBezTo>
                    <a:pt x="489" y="459"/>
                    <a:pt x="489" y="459"/>
                    <a:pt x="489" y="459"/>
                  </a:cubicBezTo>
                  <a:cubicBezTo>
                    <a:pt x="493" y="463"/>
                    <a:pt x="493" y="471"/>
                    <a:pt x="489" y="476"/>
                  </a:cubicBezTo>
                  <a:cubicBezTo>
                    <a:pt x="476" y="488"/>
                    <a:pt x="476" y="488"/>
                    <a:pt x="476" y="488"/>
                  </a:cubicBezTo>
                  <a:cubicBezTo>
                    <a:pt x="472" y="492"/>
                    <a:pt x="464" y="492"/>
                    <a:pt x="459" y="488"/>
                  </a:cubicBezTo>
                  <a:cubicBezTo>
                    <a:pt x="447" y="476"/>
                    <a:pt x="447" y="476"/>
                    <a:pt x="447" y="476"/>
                  </a:cubicBezTo>
                  <a:cubicBezTo>
                    <a:pt x="434" y="485"/>
                    <a:pt x="420" y="490"/>
                    <a:pt x="405" y="493"/>
                  </a:cubicBezTo>
                  <a:cubicBezTo>
                    <a:pt x="405" y="511"/>
                    <a:pt x="405" y="511"/>
                    <a:pt x="405" y="511"/>
                  </a:cubicBezTo>
                  <a:cubicBezTo>
                    <a:pt x="405" y="517"/>
                    <a:pt x="400" y="522"/>
                    <a:pt x="393" y="522"/>
                  </a:cubicBezTo>
                  <a:cubicBezTo>
                    <a:pt x="376" y="522"/>
                    <a:pt x="376" y="522"/>
                    <a:pt x="376" y="522"/>
                  </a:cubicBezTo>
                  <a:cubicBezTo>
                    <a:pt x="369" y="522"/>
                    <a:pt x="364" y="517"/>
                    <a:pt x="364" y="511"/>
                  </a:cubicBezTo>
                  <a:cubicBezTo>
                    <a:pt x="364" y="494"/>
                    <a:pt x="364" y="494"/>
                    <a:pt x="364" y="494"/>
                  </a:cubicBezTo>
                  <a:cubicBezTo>
                    <a:pt x="349" y="492"/>
                    <a:pt x="335" y="486"/>
                    <a:pt x="322" y="476"/>
                  </a:cubicBezTo>
                  <a:cubicBezTo>
                    <a:pt x="310" y="488"/>
                    <a:pt x="310" y="488"/>
                    <a:pt x="310" y="488"/>
                  </a:cubicBezTo>
                  <a:cubicBezTo>
                    <a:pt x="306" y="492"/>
                    <a:pt x="299" y="492"/>
                    <a:pt x="294" y="488"/>
                  </a:cubicBezTo>
                  <a:cubicBezTo>
                    <a:pt x="281" y="476"/>
                    <a:pt x="281" y="476"/>
                    <a:pt x="281" y="476"/>
                  </a:cubicBezTo>
                  <a:cubicBezTo>
                    <a:pt x="277" y="471"/>
                    <a:pt x="277" y="464"/>
                    <a:pt x="281" y="459"/>
                  </a:cubicBezTo>
                  <a:cubicBezTo>
                    <a:pt x="293" y="447"/>
                    <a:pt x="293" y="447"/>
                    <a:pt x="293" y="447"/>
                  </a:cubicBezTo>
                  <a:cubicBezTo>
                    <a:pt x="285" y="435"/>
                    <a:pt x="279" y="420"/>
                    <a:pt x="275" y="405"/>
                  </a:cubicBezTo>
                  <a:cubicBezTo>
                    <a:pt x="259" y="405"/>
                    <a:pt x="259" y="405"/>
                    <a:pt x="259" y="405"/>
                  </a:cubicBezTo>
                  <a:cubicBezTo>
                    <a:pt x="252" y="405"/>
                    <a:pt x="247" y="400"/>
                    <a:pt x="247" y="394"/>
                  </a:cubicBezTo>
                  <a:cubicBezTo>
                    <a:pt x="247" y="376"/>
                    <a:pt x="247" y="376"/>
                    <a:pt x="247" y="376"/>
                  </a:cubicBezTo>
                  <a:cubicBezTo>
                    <a:pt x="247" y="369"/>
                    <a:pt x="252" y="364"/>
                    <a:pt x="259" y="364"/>
                  </a:cubicBezTo>
                  <a:cubicBezTo>
                    <a:pt x="276" y="364"/>
                    <a:pt x="276" y="364"/>
                    <a:pt x="276" y="364"/>
                  </a:cubicBezTo>
                  <a:cubicBezTo>
                    <a:pt x="279" y="349"/>
                    <a:pt x="285" y="335"/>
                    <a:pt x="294" y="323"/>
                  </a:cubicBezTo>
                  <a:cubicBezTo>
                    <a:pt x="281" y="310"/>
                    <a:pt x="281" y="310"/>
                    <a:pt x="281" y="310"/>
                  </a:cubicBezTo>
                  <a:cubicBezTo>
                    <a:pt x="277" y="306"/>
                    <a:pt x="277" y="298"/>
                    <a:pt x="281" y="293"/>
                  </a:cubicBezTo>
                  <a:cubicBezTo>
                    <a:pt x="294" y="281"/>
                    <a:pt x="294" y="281"/>
                    <a:pt x="294" y="281"/>
                  </a:cubicBezTo>
                  <a:cubicBezTo>
                    <a:pt x="298" y="277"/>
                    <a:pt x="305" y="277"/>
                    <a:pt x="310" y="281"/>
                  </a:cubicBezTo>
                  <a:cubicBezTo>
                    <a:pt x="323" y="293"/>
                    <a:pt x="323" y="293"/>
                    <a:pt x="323" y="293"/>
                  </a:cubicBezTo>
                  <a:cubicBezTo>
                    <a:pt x="336" y="285"/>
                    <a:pt x="350" y="279"/>
                    <a:pt x="365" y="277"/>
                  </a:cubicBezTo>
                  <a:cubicBezTo>
                    <a:pt x="365" y="259"/>
                    <a:pt x="365" y="259"/>
                    <a:pt x="365" y="259"/>
                  </a:cubicBezTo>
                  <a:cubicBezTo>
                    <a:pt x="365" y="252"/>
                    <a:pt x="370" y="247"/>
                    <a:pt x="377" y="247"/>
                  </a:cubicBezTo>
                  <a:cubicBezTo>
                    <a:pt x="394" y="247"/>
                    <a:pt x="394" y="247"/>
                    <a:pt x="394" y="247"/>
                  </a:cubicBezTo>
                  <a:cubicBezTo>
                    <a:pt x="401" y="247"/>
                    <a:pt x="406" y="252"/>
                    <a:pt x="406" y="259"/>
                  </a:cubicBezTo>
                  <a:cubicBezTo>
                    <a:pt x="406" y="277"/>
                    <a:pt x="406" y="277"/>
                    <a:pt x="406" y="277"/>
                  </a:cubicBezTo>
                  <a:cubicBezTo>
                    <a:pt x="420" y="279"/>
                    <a:pt x="434" y="285"/>
                    <a:pt x="447" y="293"/>
                  </a:cubicBezTo>
                  <a:cubicBezTo>
                    <a:pt x="459" y="281"/>
                    <a:pt x="459" y="281"/>
                    <a:pt x="459" y="281"/>
                  </a:cubicBezTo>
                  <a:cubicBezTo>
                    <a:pt x="463" y="277"/>
                    <a:pt x="471" y="277"/>
                    <a:pt x="476" y="281"/>
                  </a:cubicBezTo>
                  <a:cubicBezTo>
                    <a:pt x="489" y="293"/>
                    <a:pt x="489" y="293"/>
                    <a:pt x="489" y="293"/>
                  </a:cubicBezTo>
                  <a:cubicBezTo>
                    <a:pt x="493" y="298"/>
                    <a:pt x="493" y="305"/>
                    <a:pt x="489" y="310"/>
                  </a:cubicBezTo>
                  <a:cubicBezTo>
                    <a:pt x="476" y="323"/>
                    <a:pt x="476" y="323"/>
                    <a:pt x="476" y="323"/>
                  </a:cubicBezTo>
                  <a:cubicBezTo>
                    <a:pt x="484" y="335"/>
                    <a:pt x="490" y="349"/>
                    <a:pt x="494" y="364"/>
                  </a:cubicBezTo>
                  <a:cubicBezTo>
                    <a:pt x="511" y="364"/>
                    <a:pt x="511" y="364"/>
                    <a:pt x="511" y="364"/>
                  </a:cubicBezTo>
                  <a:cubicBezTo>
                    <a:pt x="518" y="364"/>
                    <a:pt x="523" y="369"/>
                    <a:pt x="523" y="375"/>
                  </a:cubicBezTo>
                  <a:cubicBezTo>
                    <a:pt x="523" y="393"/>
                    <a:pt x="523" y="393"/>
                    <a:pt x="523" y="393"/>
                  </a:cubicBezTo>
                  <a:cubicBezTo>
                    <a:pt x="522" y="400"/>
                    <a:pt x="516" y="405"/>
                    <a:pt x="510" y="405"/>
                  </a:cubicBezTo>
                  <a:close/>
                  <a:moveTo>
                    <a:pt x="341" y="342"/>
                  </a:moveTo>
                  <a:cubicBezTo>
                    <a:pt x="318" y="365"/>
                    <a:pt x="318" y="403"/>
                    <a:pt x="341" y="426"/>
                  </a:cubicBezTo>
                  <a:cubicBezTo>
                    <a:pt x="365" y="450"/>
                    <a:pt x="402" y="450"/>
                    <a:pt x="426" y="426"/>
                  </a:cubicBezTo>
                  <a:cubicBezTo>
                    <a:pt x="449" y="403"/>
                    <a:pt x="449" y="365"/>
                    <a:pt x="426" y="342"/>
                  </a:cubicBezTo>
                  <a:cubicBezTo>
                    <a:pt x="403" y="318"/>
                    <a:pt x="365" y="318"/>
                    <a:pt x="341" y="342"/>
                  </a:cubicBezTo>
                  <a:close/>
                </a:path>
              </a:pathLst>
            </a:custGeom>
            <a:solidFill>
              <a:srgbClr val="EC770A"/>
            </a:solidFill>
            <a:ln>
              <a:solidFill>
                <a:srgbClr val="EC770A"/>
              </a:solidFill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799" dirty="0"/>
            </a:p>
          </p:txBody>
        </p:sp>
      </p:grpSp>
      <p:sp>
        <p:nvSpPr>
          <p:cNvPr id="224" name="文本框 223"/>
          <p:cNvSpPr txBox="1"/>
          <p:nvPr/>
        </p:nvSpPr>
        <p:spPr>
          <a:xfrm>
            <a:off x="1463440" y="4204167"/>
            <a:ext cx="3800322" cy="70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999" b="1" dirty="0">
                <a:solidFill>
                  <a:srgbClr val="FFC000"/>
                </a:solidFill>
                <a:cs typeface="Arial" panose="020B0604020202020204" pitchFamily="34" charset="0"/>
              </a:rPr>
              <a:t>Gestión inteligente
</a:t>
            </a:r>
          </a:p>
        </p:txBody>
      </p:sp>
      <p:grpSp>
        <p:nvGrpSpPr>
          <p:cNvPr id="225" name="组合 224"/>
          <p:cNvGrpSpPr/>
          <p:nvPr/>
        </p:nvGrpSpPr>
        <p:grpSpPr>
          <a:xfrm>
            <a:off x="825800" y="1927004"/>
            <a:ext cx="514117" cy="421072"/>
            <a:chOff x="10301654" y="-1948136"/>
            <a:chExt cx="1579367" cy="1072601"/>
          </a:xfrm>
          <a:solidFill>
            <a:srgbClr val="F4791F"/>
          </a:solidFill>
        </p:grpSpPr>
        <p:sp>
          <p:nvSpPr>
            <p:cNvPr id="226" name="Freeform 52"/>
            <p:cNvSpPr>
              <a:spLocks noEditPoints="1"/>
            </p:cNvSpPr>
            <p:nvPr/>
          </p:nvSpPr>
          <p:spPr bwMode="auto">
            <a:xfrm>
              <a:off x="10390358" y="-1864548"/>
              <a:ext cx="1490663" cy="989013"/>
            </a:xfrm>
            <a:custGeom>
              <a:avLst/>
              <a:gdLst>
                <a:gd name="T0" fmla="*/ 449 w 787"/>
                <a:gd name="T1" fmla="*/ 37 h 523"/>
                <a:gd name="T2" fmla="*/ 356 w 787"/>
                <a:gd name="T3" fmla="*/ 79 h 523"/>
                <a:gd name="T4" fmla="*/ 262 w 787"/>
                <a:gd name="T5" fmla="*/ 124 h 523"/>
                <a:gd name="T6" fmla="*/ 197 w 787"/>
                <a:gd name="T7" fmla="*/ 104 h 523"/>
                <a:gd name="T8" fmla="*/ 104 w 787"/>
                <a:gd name="T9" fmla="*/ 197 h 523"/>
                <a:gd name="T10" fmla="*/ 230 w 787"/>
                <a:gd name="T11" fmla="*/ 381 h 523"/>
                <a:gd name="T12" fmla="*/ 229 w 787"/>
                <a:gd name="T13" fmla="*/ 523 h 523"/>
                <a:gd name="T14" fmla="*/ 510 w 787"/>
                <a:gd name="T15" fmla="*/ 520 h 523"/>
                <a:gd name="T16" fmla="*/ 638 w 787"/>
                <a:gd name="T17" fmla="*/ 132 h 523"/>
                <a:gd name="T18" fmla="*/ 450 w 787"/>
                <a:gd name="T19" fmla="*/ 35 h 523"/>
                <a:gd name="T20" fmla="*/ 612 w 787"/>
                <a:gd name="T21" fmla="*/ 157 h 523"/>
                <a:gd name="T22" fmla="*/ 487 w 787"/>
                <a:gd name="T23" fmla="*/ 487 h 523"/>
                <a:gd name="T24" fmla="*/ 202 w 787"/>
                <a:gd name="T25" fmla="*/ 452 h 523"/>
                <a:gd name="T26" fmla="*/ 319 w 787"/>
                <a:gd name="T27" fmla="*/ 416 h 523"/>
                <a:gd name="T28" fmla="*/ 134 w 787"/>
                <a:gd name="T29" fmla="*/ 177 h 523"/>
                <a:gd name="T30" fmla="*/ 177 w 787"/>
                <a:gd name="T31" fmla="*/ 134 h 523"/>
                <a:gd name="T32" fmla="*/ 329 w 787"/>
                <a:gd name="T33" fmla="*/ 285 h 523"/>
                <a:gd name="T34" fmla="*/ 357 w 787"/>
                <a:gd name="T35" fmla="*/ 288 h 523"/>
                <a:gd name="T36" fmla="*/ 354 w 787"/>
                <a:gd name="T37" fmla="*/ 261 h 523"/>
                <a:gd name="T38" fmla="*/ 292 w 787"/>
                <a:gd name="T39" fmla="*/ 198 h 523"/>
                <a:gd name="T40" fmla="*/ 336 w 787"/>
                <a:gd name="T41" fmla="*/ 155 h 523"/>
                <a:gd name="T42" fmla="*/ 418 w 787"/>
                <a:gd name="T43" fmla="*/ 237 h 523"/>
                <a:gd name="T44" fmla="*/ 445 w 787"/>
                <a:gd name="T45" fmla="*/ 239 h 523"/>
                <a:gd name="T46" fmla="*/ 443 w 787"/>
                <a:gd name="T47" fmla="*/ 212 h 523"/>
                <a:gd name="T48" fmla="*/ 386 w 787"/>
                <a:gd name="T49" fmla="*/ 155 h 523"/>
                <a:gd name="T50" fmla="*/ 430 w 787"/>
                <a:gd name="T51" fmla="*/ 111 h 523"/>
                <a:gd name="T52" fmla="*/ 502 w 787"/>
                <a:gd name="T53" fmla="*/ 183 h 523"/>
                <a:gd name="T54" fmla="*/ 529 w 787"/>
                <a:gd name="T55" fmla="*/ 185 h 523"/>
                <a:gd name="T56" fmla="*/ 526 w 787"/>
                <a:gd name="T57" fmla="*/ 158 h 523"/>
                <a:gd name="T58" fmla="*/ 477 w 787"/>
                <a:gd name="T59" fmla="*/ 109 h 523"/>
                <a:gd name="T60" fmla="*/ 521 w 787"/>
                <a:gd name="T61" fmla="*/ 65 h 523"/>
                <a:gd name="T62" fmla="*/ 612 w 787"/>
                <a:gd name="T63" fmla="*/ 157 h 523"/>
                <a:gd name="T64" fmla="*/ 114 w 787"/>
                <a:gd name="T65" fmla="*/ 245 h 523"/>
                <a:gd name="T66" fmla="*/ 78 w 787"/>
                <a:gd name="T67" fmla="*/ 78 h 523"/>
                <a:gd name="T68" fmla="*/ 236 w 787"/>
                <a:gd name="T69" fmla="*/ 96 h 523"/>
                <a:gd name="T70" fmla="*/ 247 w 787"/>
                <a:gd name="T71" fmla="*/ 53 h 523"/>
                <a:gd name="T72" fmla="*/ 53 w 787"/>
                <a:gd name="T73" fmla="*/ 24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7" h="523">
                  <a:moveTo>
                    <a:pt x="450" y="35"/>
                  </a:moveTo>
                  <a:cubicBezTo>
                    <a:pt x="449" y="37"/>
                    <a:pt x="449" y="37"/>
                    <a:pt x="449" y="37"/>
                  </a:cubicBezTo>
                  <a:cubicBezTo>
                    <a:pt x="439" y="46"/>
                    <a:pt x="435" y="56"/>
                    <a:pt x="432" y="68"/>
                  </a:cubicBezTo>
                  <a:cubicBezTo>
                    <a:pt x="407" y="56"/>
                    <a:pt x="377" y="59"/>
                    <a:pt x="356" y="79"/>
                  </a:cubicBezTo>
                  <a:cubicBezTo>
                    <a:pt x="347" y="89"/>
                    <a:pt x="341" y="100"/>
                    <a:pt x="338" y="112"/>
                  </a:cubicBezTo>
                  <a:cubicBezTo>
                    <a:pt x="313" y="100"/>
                    <a:pt x="283" y="103"/>
                    <a:pt x="262" y="124"/>
                  </a:cubicBezTo>
                  <a:cubicBezTo>
                    <a:pt x="254" y="132"/>
                    <a:pt x="248" y="141"/>
                    <a:pt x="245" y="152"/>
                  </a:cubicBezTo>
                  <a:cubicBezTo>
                    <a:pt x="197" y="104"/>
                    <a:pt x="197" y="104"/>
                    <a:pt x="197" y="104"/>
                  </a:cubicBezTo>
                  <a:cubicBezTo>
                    <a:pt x="171" y="78"/>
                    <a:pt x="130" y="76"/>
                    <a:pt x="104" y="102"/>
                  </a:cubicBezTo>
                  <a:cubicBezTo>
                    <a:pt x="78" y="129"/>
                    <a:pt x="77" y="171"/>
                    <a:pt x="104" y="197"/>
                  </a:cubicBezTo>
                  <a:cubicBezTo>
                    <a:pt x="287" y="381"/>
                    <a:pt x="287" y="381"/>
                    <a:pt x="287" y="381"/>
                  </a:cubicBezTo>
                  <a:cubicBezTo>
                    <a:pt x="230" y="381"/>
                    <a:pt x="230" y="381"/>
                    <a:pt x="230" y="381"/>
                  </a:cubicBezTo>
                  <a:cubicBezTo>
                    <a:pt x="192" y="381"/>
                    <a:pt x="162" y="417"/>
                    <a:pt x="162" y="449"/>
                  </a:cubicBezTo>
                  <a:cubicBezTo>
                    <a:pt x="162" y="480"/>
                    <a:pt x="184" y="523"/>
                    <a:pt x="229" y="523"/>
                  </a:cubicBezTo>
                  <a:cubicBezTo>
                    <a:pt x="494" y="522"/>
                    <a:pt x="494" y="522"/>
                    <a:pt x="494" y="522"/>
                  </a:cubicBezTo>
                  <a:cubicBezTo>
                    <a:pt x="500" y="522"/>
                    <a:pt x="505" y="521"/>
                    <a:pt x="510" y="520"/>
                  </a:cubicBezTo>
                  <a:cubicBezTo>
                    <a:pt x="554" y="515"/>
                    <a:pt x="594" y="499"/>
                    <a:pt x="653" y="440"/>
                  </a:cubicBezTo>
                  <a:cubicBezTo>
                    <a:pt x="787" y="306"/>
                    <a:pt x="727" y="221"/>
                    <a:pt x="638" y="132"/>
                  </a:cubicBezTo>
                  <a:cubicBezTo>
                    <a:pt x="543" y="37"/>
                    <a:pt x="543" y="37"/>
                    <a:pt x="543" y="37"/>
                  </a:cubicBezTo>
                  <a:cubicBezTo>
                    <a:pt x="517" y="11"/>
                    <a:pt x="476" y="9"/>
                    <a:pt x="450" y="35"/>
                  </a:cubicBezTo>
                  <a:cubicBezTo>
                    <a:pt x="450" y="35"/>
                    <a:pt x="450" y="35"/>
                    <a:pt x="450" y="35"/>
                  </a:cubicBezTo>
                  <a:close/>
                  <a:moveTo>
                    <a:pt x="612" y="157"/>
                  </a:moveTo>
                  <a:cubicBezTo>
                    <a:pt x="688" y="233"/>
                    <a:pt x="749" y="294"/>
                    <a:pt x="628" y="416"/>
                  </a:cubicBezTo>
                  <a:cubicBezTo>
                    <a:pt x="576" y="467"/>
                    <a:pt x="534" y="486"/>
                    <a:pt x="487" y="487"/>
                  </a:cubicBezTo>
                  <a:cubicBezTo>
                    <a:pt x="236" y="487"/>
                    <a:pt x="236" y="487"/>
                    <a:pt x="236" y="487"/>
                  </a:cubicBezTo>
                  <a:cubicBezTo>
                    <a:pt x="214" y="487"/>
                    <a:pt x="202" y="470"/>
                    <a:pt x="202" y="452"/>
                  </a:cubicBezTo>
                  <a:cubicBezTo>
                    <a:pt x="202" y="434"/>
                    <a:pt x="219" y="417"/>
                    <a:pt x="236" y="417"/>
                  </a:cubicBezTo>
                  <a:cubicBezTo>
                    <a:pt x="236" y="417"/>
                    <a:pt x="281" y="417"/>
                    <a:pt x="319" y="416"/>
                  </a:cubicBezTo>
                  <a:cubicBezTo>
                    <a:pt x="347" y="416"/>
                    <a:pt x="373" y="416"/>
                    <a:pt x="373" y="416"/>
                  </a:cubicBezTo>
                  <a:cubicBezTo>
                    <a:pt x="134" y="177"/>
                    <a:pt x="134" y="177"/>
                    <a:pt x="134" y="177"/>
                  </a:cubicBezTo>
                  <a:cubicBezTo>
                    <a:pt x="121" y="165"/>
                    <a:pt x="121" y="145"/>
                    <a:pt x="134" y="132"/>
                  </a:cubicBezTo>
                  <a:cubicBezTo>
                    <a:pt x="146" y="120"/>
                    <a:pt x="165" y="121"/>
                    <a:pt x="177" y="134"/>
                  </a:cubicBezTo>
                  <a:cubicBezTo>
                    <a:pt x="329" y="286"/>
                    <a:pt x="329" y="286"/>
                    <a:pt x="329" y="286"/>
                  </a:cubicBezTo>
                  <a:cubicBezTo>
                    <a:pt x="329" y="285"/>
                    <a:pt x="329" y="285"/>
                    <a:pt x="329" y="285"/>
                  </a:cubicBezTo>
                  <a:cubicBezTo>
                    <a:pt x="330" y="286"/>
                    <a:pt x="331" y="287"/>
                    <a:pt x="332" y="288"/>
                  </a:cubicBezTo>
                  <a:cubicBezTo>
                    <a:pt x="339" y="295"/>
                    <a:pt x="350" y="295"/>
                    <a:pt x="357" y="288"/>
                  </a:cubicBezTo>
                  <a:cubicBezTo>
                    <a:pt x="364" y="281"/>
                    <a:pt x="364" y="270"/>
                    <a:pt x="357" y="263"/>
                  </a:cubicBezTo>
                  <a:cubicBezTo>
                    <a:pt x="356" y="262"/>
                    <a:pt x="355" y="262"/>
                    <a:pt x="354" y="261"/>
                  </a:cubicBezTo>
                  <a:cubicBezTo>
                    <a:pt x="354" y="261"/>
                    <a:pt x="354" y="261"/>
                    <a:pt x="354" y="261"/>
                  </a:cubicBezTo>
                  <a:cubicBezTo>
                    <a:pt x="292" y="198"/>
                    <a:pt x="292" y="198"/>
                    <a:pt x="292" y="198"/>
                  </a:cubicBezTo>
                  <a:cubicBezTo>
                    <a:pt x="280" y="186"/>
                    <a:pt x="279" y="167"/>
                    <a:pt x="291" y="154"/>
                  </a:cubicBezTo>
                  <a:cubicBezTo>
                    <a:pt x="291" y="154"/>
                    <a:pt x="313" y="132"/>
                    <a:pt x="336" y="155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9" y="238"/>
                    <a:pt x="419" y="239"/>
                    <a:pt x="420" y="239"/>
                  </a:cubicBezTo>
                  <a:cubicBezTo>
                    <a:pt x="427" y="246"/>
                    <a:pt x="438" y="246"/>
                    <a:pt x="445" y="239"/>
                  </a:cubicBezTo>
                  <a:cubicBezTo>
                    <a:pt x="452" y="232"/>
                    <a:pt x="452" y="221"/>
                    <a:pt x="445" y="214"/>
                  </a:cubicBezTo>
                  <a:cubicBezTo>
                    <a:pt x="445" y="213"/>
                    <a:pt x="444" y="213"/>
                    <a:pt x="443" y="212"/>
                  </a:cubicBezTo>
                  <a:cubicBezTo>
                    <a:pt x="443" y="212"/>
                    <a:pt x="443" y="212"/>
                    <a:pt x="443" y="212"/>
                  </a:cubicBezTo>
                  <a:cubicBezTo>
                    <a:pt x="386" y="155"/>
                    <a:pt x="386" y="155"/>
                    <a:pt x="386" y="155"/>
                  </a:cubicBezTo>
                  <a:cubicBezTo>
                    <a:pt x="373" y="142"/>
                    <a:pt x="372" y="123"/>
                    <a:pt x="385" y="111"/>
                  </a:cubicBezTo>
                  <a:cubicBezTo>
                    <a:pt x="385" y="111"/>
                    <a:pt x="409" y="90"/>
                    <a:pt x="430" y="111"/>
                  </a:cubicBezTo>
                  <a:cubicBezTo>
                    <a:pt x="502" y="183"/>
                    <a:pt x="502" y="183"/>
                    <a:pt x="502" y="183"/>
                  </a:cubicBezTo>
                  <a:cubicBezTo>
                    <a:pt x="502" y="183"/>
                    <a:pt x="502" y="183"/>
                    <a:pt x="502" y="183"/>
                  </a:cubicBezTo>
                  <a:cubicBezTo>
                    <a:pt x="503" y="184"/>
                    <a:pt x="503" y="185"/>
                    <a:pt x="504" y="185"/>
                  </a:cubicBezTo>
                  <a:cubicBezTo>
                    <a:pt x="511" y="192"/>
                    <a:pt x="522" y="192"/>
                    <a:pt x="529" y="185"/>
                  </a:cubicBezTo>
                  <a:cubicBezTo>
                    <a:pt x="536" y="178"/>
                    <a:pt x="536" y="167"/>
                    <a:pt x="529" y="161"/>
                  </a:cubicBezTo>
                  <a:cubicBezTo>
                    <a:pt x="528" y="160"/>
                    <a:pt x="527" y="159"/>
                    <a:pt x="526" y="158"/>
                  </a:cubicBezTo>
                  <a:cubicBezTo>
                    <a:pt x="527" y="158"/>
                    <a:pt x="527" y="158"/>
                    <a:pt x="527" y="158"/>
                  </a:cubicBezTo>
                  <a:cubicBezTo>
                    <a:pt x="477" y="109"/>
                    <a:pt x="477" y="109"/>
                    <a:pt x="477" y="109"/>
                  </a:cubicBezTo>
                  <a:cubicBezTo>
                    <a:pt x="465" y="96"/>
                    <a:pt x="464" y="77"/>
                    <a:pt x="477" y="65"/>
                  </a:cubicBezTo>
                  <a:cubicBezTo>
                    <a:pt x="477" y="65"/>
                    <a:pt x="498" y="42"/>
                    <a:pt x="521" y="65"/>
                  </a:cubicBezTo>
                  <a:cubicBezTo>
                    <a:pt x="613" y="157"/>
                    <a:pt x="613" y="157"/>
                    <a:pt x="613" y="157"/>
                  </a:cubicBezTo>
                  <a:cubicBezTo>
                    <a:pt x="612" y="157"/>
                    <a:pt x="612" y="157"/>
                    <a:pt x="612" y="157"/>
                  </a:cubicBezTo>
                  <a:close/>
                  <a:moveTo>
                    <a:pt x="155" y="287"/>
                  </a:moveTo>
                  <a:cubicBezTo>
                    <a:pt x="114" y="245"/>
                    <a:pt x="114" y="245"/>
                    <a:pt x="114" y="245"/>
                  </a:cubicBezTo>
                  <a:cubicBezTo>
                    <a:pt x="101" y="240"/>
                    <a:pt x="89" y="232"/>
                    <a:pt x="78" y="222"/>
                  </a:cubicBezTo>
                  <a:cubicBezTo>
                    <a:pt x="39" y="182"/>
                    <a:pt x="39" y="118"/>
                    <a:pt x="78" y="78"/>
                  </a:cubicBezTo>
                  <a:cubicBezTo>
                    <a:pt x="118" y="39"/>
                    <a:pt x="182" y="39"/>
                    <a:pt x="222" y="78"/>
                  </a:cubicBezTo>
                  <a:cubicBezTo>
                    <a:pt x="227" y="84"/>
                    <a:pt x="232" y="90"/>
                    <a:pt x="236" y="96"/>
                  </a:cubicBezTo>
                  <a:cubicBezTo>
                    <a:pt x="245" y="87"/>
                    <a:pt x="257" y="83"/>
                    <a:pt x="269" y="83"/>
                  </a:cubicBezTo>
                  <a:cubicBezTo>
                    <a:pt x="263" y="72"/>
                    <a:pt x="256" y="62"/>
                    <a:pt x="247" y="53"/>
                  </a:cubicBezTo>
                  <a:cubicBezTo>
                    <a:pt x="193" y="0"/>
                    <a:pt x="107" y="0"/>
                    <a:pt x="53" y="53"/>
                  </a:cubicBezTo>
                  <a:cubicBezTo>
                    <a:pt x="0" y="107"/>
                    <a:pt x="0" y="193"/>
                    <a:pt x="53" y="247"/>
                  </a:cubicBezTo>
                  <a:cubicBezTo>
                    <a:pt x="81" y="275"/>
                    <a:pt x="119" y="288"/>
                    <a:pt x="155" y="2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2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7" name="Freeform 86"/>
            <p:cNvSpPr>
              <a:spLocks/>
            </p:cNvSpPr>
            <p:nvPr/>
          </p:nvSpPr>
          <p:spPr bwMode="auto">
            <a:xfrm rot="20142167">
              <a:off x="10301654" y="-1948136"/>
              <a:ext cx="723358" cy="718598"/>
            </a:xfrm>
            <a:custGeom>
              <a:avLst/>
              <a:gdLst>
                <a:gd name="T0" fmla="*/ 274 w 666"/>
                <a:gd name="T1" fmla="*/ 619 h 668"/>
                <a:gd name="T2" fmla="*/ 270 w 666"/>
                <a:gd name="T3" fmla="*/ 618 h 668"/>
                <a:gd name="T4" fmla="*/ 50 w 666"/>
                <a:gd name="T5" fmla="*/ 335 h 668"/>
                <a:gd name="T6" fmla="*/ 337 w 666"/>
                <a:gd name="T7" fmla="*/ 51 h 668"/>
                <a:gd name="T8" fmla="*/ 617 w 666"/>
                <a:gd name="T9" fmla="*/ 316 h 668"/>
                <a:gd name="T10" fmla="*/ 617 w 666"/>
                <a:gd name="T11" fmla="*/ 317 h 668"/>
                <a:gd name="T12" fmla="*/ 617 w 666"/>
                <a:gd name="T13" fmla="*/ 321 h 668"/>
                <a:gd name="T14" fmla="*/ 634 w 666"/>
                <a:gd name="T15" fmla="*/ 341 h 668"/>
                <a:gd name="T16" fmla="*/ 638 w 666"/>
                <a:gd name="T17" fmla="*/ 342 h 668"/>
                <a:gd name="T18" fmla="*/ 639 w 666"/>
                <a:gd name="T19" fmla="*/ 342 h 668"/>
                <a:gd name="T20" fmla="*/ 641 w 666"/>
                <a:gd name="T21" fmla="*/ 342 h 668"/>
                <a:gd name="T22" fmla="*/ 643 w 666"/>
                <a:gd name="T23" fmla="*/ 342 h 668"/>
                <a:gd name="T24" fmla="*/ 666 w 666"/>
                <a:gd name="T25" fmla="*/ 317 h 668"/>
                <a:gd name="T26" fmla="*/ 666 w 666"/>
                <a:gd name="T27" fmla="*/ 317 h 668"/>
                <a:gd name="T28" fmla="*/ 665 w 666"/>
                <a:gd name="T29" fmla="*/ 314 h 668"/>
                <a:gd name="T30" fmla="*/ 642 w 666"/>
                <a:gd name="T31" fmla="*/ 210 h 668"/>
                <a:gd name="T32" fmla="*/ 572 w 666"/>
                <a:gd name="T33" fmla="*/ 102 h 668"/>
                <a:gd name="T34" fmla="*/ 467 w 666"/>
                <a:gd name="T35" fmla="*/ 29 h 668"/>
                <a:gd name="T36" fmla="*/ 337 w 666"/>
                <a:gd name="T37" fmla="*/ 1 h 668"/>
                <a:gd name="T38" fmla="*/ 208 w 666"/>
                <a:gd name="T39" fmla="*/ 26 h 668"/>
                <a:gd name="T40" fmla="*/ 101 w 666"/>
                <a:gd name="T41" fmla="*/ 97 h 668"/>
                <a:gd name="T42" fmla="*/ 29 w 666"/>
                <a:gd name="T43" fmla="*/ 203 h 668"/>
                <a:gd name="T44" fmla="*/ 1 w 666"/>
                <a:gd name="T45" fmla="*/ 334 h 668"/>
                <a:gd name="T46" fmla="*/ 83 w 666"/>
                <a:gd name="T47" fmla="*/ 559 h 668"/>
                <a:gd name="T48" fmla="*/ 259 w 666"/>
                <a:gd name="T49" fmla="*/ 667 h 668"/>
                <a:gd name="T50" fmla="*/ 263 w 666"/>
                <a:gd name="T51" fmla="*/ 668 h 668"/>
                <a:gd name="T52" fmla="*/ 266 w 666"/>
                <a:gd name="T53" fmla="*/ 668 h 668"/>
                <a:gd name="T54" fmla="*/ 291 w 666"/>
                <a:gd name="T55" fmla="*/ 643 h 668"/>
                <a:gd name="T56" fmla="*/ 274 w 666"/>
                <a:gd name="T57" fmla="*/ 619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6" h="668">
                  <a:moveTo>
                    <a:pt x="274" y="619"/>
                  </a:moveTo>
                  <a:cubicBezTo>
                    <a:pt x="273" y="619"/>
                    <a:pt x="271" y="619"/>
                    <a:pt x="270" y="618"/>
                  </a:cubicBezTo>
                  <a:cubicBezTo>
                    <a:pt x="141" y="588"/>
                    <a:pt x="49" y="471"/>
                    <a:pt x="50" y="335"/>
                  </a:cubicBezTo>
                  <a:cubicBezTo>
                    <a:pt x="52" y="176"/>
                    <a:pt x="181" y="49"/>
                    <a:pt x="337" y="51"/>
                  </a:cubicBezTo>
                  <a:cubicBezTo>
                    <a:pt x="485" y="52"/>
                    <a:pt x="606" y="169"/>
                    <a:pt x="617" y="316"/>
                  </a:cubicBezTo>
                  <a:cubicBezTo>
                    <a:pt x="617" y="317"/>
                    <a:pt x="617" y="317"/>
                    <a:pt x="617" y="317"/>
                  </a:cubicBezTo>
                  <a:cubicBezTo>
                    <a:pt x="617" y="318"/>
                    <a:pt x="617" y="320"/>
                    <a:pt x="617" y="321"/>
                  </a:cubicBezTo>
                  <a:cubicBezTo>
                    <a:pt x="618" y="330"/>
                    <a:pt x="625" y="338"/>
                    <a:pt x="634" y="341"/>
                  </a:cubicBezTo>
                  <a:cubicBezTo>
                    <a:pt x="635" y="341"/>
                    <a:pt x="637" y="341"/>
                    <a:pt x="638" y="342"/>
                  </a:cubicBezTo>
                  <a:cubicBezTo>
                    <a:pt x="638" y="342"/>
                    <a:pt x="639" y="342"/>
                    <a:pt x="639" y="342"/>
                  </a:cubicBezTo>
                  <a:cubicBezTo>
                    <a:pt x="640" y="342"/>
                    <a:pt x="640" y="342"/>
                    <a:pt x="641" y="342"/>
                  </a:cubicBezTo>
                  <a:cubicBezTo>
                    <a:pt x="641" y="342"/>
                    <a:pt x="642" y="342"/>
                    <a:pt x="643" y="342"/>
                  </a:cubicBezTo>
                  <a:cubicBezTo>
                    <a:pt x="655" y="341"/>
                    <a:pt x="666" y="330"/>
                    <a:pt x="666" y="317"/>
                  </a:cubicBezTo>
                  <a:cubicBezTo>
                    <a:pt x="666" y="317"/>
                    <a:pt x="666" y="317"/>
                    <a:pt x="666" y="317"/>
                  </a:cubicBezTo>
                  <a:cubicBezTo>
                    <a:pt x="666" y="316"/>
                    <a:pt x="666" y="315"/>
                    <a:pt x="665" y="314"/>
                  </a:cubicBezTo>
                  <a:cubicBezTo>
                    <a:pt x="663" y="278"/>
                    <a:pt x="655" y="243"/>
                    <a:pt x="642" y="210"/>
                  </a:cubicBezTo>
                  <a:cubicBezTo>
                    <a:pt x="625" y="170"/>
                    <a:pt x="602" y="134"/>
                    <a:pt x="572" y="102"/>
                  </a:cubicBezTo>
                  <a:cubicBezTo>
                    <a:pt x="541" y="71"/>
                    <a:pt x="506" y="46"/>
                    <a:pt x="467" y="29"/>
                  </a:cubicBezTo>
                  <a:cubicBezTo>
                    <a:pt x="426" y="11"/>
                    <a:pt x="382" y="2"/>
                    <a:pt x="337" y="1"/>
                  </a:cubicBezTo>
                  <a:cubicBezTo>
                    <a:pt x="293" y="0"/>
                    <a:pt x="249" y="9"/>
                    <a:pt x="208" y="26"/>
                  </a:cubicBezTo>
                  <a:cubicBezTo>
                    <a:pt x="168" y="43"/>
                    <a:pt x="132" y="66"/>
                    <a:pt x="101" y="97"/>
                  </a:cubicBezTo>
                  <a:cubicBezTo>
                    <a:pt x="70" y="128"/>
                    <a:pt x="46" y="163"/>
                    <a:pt x="29" y="203"/>
                  </a:cubicBezTo>
                  <a:cubicBezTo>
                    <a:pt x="11" y="245"/>
                    <a:pt x="2" y="289"/>
                    <a:pt x="1" y="334"/>
                  </a:cubicBezTo>
                  <a:cubicBezTo>
                    <a:pt x="0" y="417"/>
                    <a:pt x="29" y="497"/>
                    <a:pt x="83" y="559"/>
                  </a:cubicBezTo>
                  <a:cubicBezTo>
                    <a:pt x="129" y="613"/>
                    <a:pt x="191" y="651"/>
                    <a:pt x="259" y="667"/>
                  </a:cubicBezTo>
                  <a:cubicBezTo>
                    <a:pt x="260" y="667"/>
                    <a:pt x="262" y="668"/>
                    <a:pt x="263" y="668"/>
                  </a:cubicBezTo>
                  <a:cubicBezTo>
                    <a:pt x="264" y="668"/>
                    <a:pt x="265" y="668"/>
                    <a:pt x="266" y="668"/>
                  </a:cubicBezTo>
                  <a:cubicBezTo>
                    <a:pt x="280" y="668"/>
                    <a:pt x="291" y="657"/>
                    <a:pt x="291" y="643"/>
                  </a:cubicBezTo>
                  <a:cubicBezTo>
                    <a:pt x="291" y="632"/>
                    <a:pt x="284" y="623"/>
                    <a:pt x="274" y="6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380" tIns="45690" rIns="91380" bIns="45690" numCol="1" anchor="t" anchorCtr="0" compatLnSpc="1">
              <a:prstTxWarp prst="textNoShape">
                <a:avLst/>
              </a:prstTxWarp>
            </a:bodyPr>
            <a:lstStyle/>
            <a:p>
              <a:endParaRPr lang="pt-BR" altLang="zh-CN" sz="12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8" name="Inhaltsplatzhalter 4">
            <a:extLst>
              <a:ext uri="{FF2B5EF4-FFF2-40B4-BE49-F238E27FC236}">
                <a16:creationId xmlns:a16="http://schemas.microsoft.com/office/drawing/2014/main" id="{C77204CD-9893-7D40-B039-E500C280BBB7}"/>
              </a:ext>
            </a:extLst>
          </p:cNvPr>
          <p:cNvSpPr txBox="1">
            <a:spLocks/>
          </p:cNvSpPr>
          <p:nvPr/>
        </p:nvSpPr>
        <p:spPr>
          <a:xfrm>
            <a:off x="937405" y="2413965"/>
            <a:ext cx="4810874" cy="9920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798" indent="-287798" eaLnBrk="0" hangingPunct="0">
              <a:lnSpc>
                <a:spcPct val="150000"/>
              </a:lnSpc>
              <a:spcBef>
                <a:spcPct val="0"/>
              </a:spcBef>
              <a:buClr>
                <a:srgbClr val="595959"/>
              </a:buClr>
              <a:buSzPct val="70000"/>
              <a:defRPr/>
            </a:pPr>
            <a:r>
              <a:rPr lang="pt-BR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Plug </a:t>
            </a:r>
            <a:r>
              <a:rPr lang="pt-BR" altLang="zh-CN" sz="1799" dirty="0" err="1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pt-BR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play</a:t>
            </a:r>
          </a:p>
          <a:p>
            <a:pPr marL="287798" indent="-287798" eaLnBrk="0" hangingPunct="0">
              <a:lnSpc>
                <a:spcPct val="150000"/>
              </a:lnSpc>
              <a:spcBef>
                <a:spcPct val="0"/>
              </a:spcBef>
              <a:buClr>
                <a:srgbClr val="595959"/>
              </a:buClr>
              <a:buSzPct val="70000"/>
              <a:defRPr/>
            </a:pPr>
            <a:r>
              <a:rPr lang="pt-BR" altLang="zh-CN" sz="1799" dirty="0" err="1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Soporte</a:t>
            </a:r>
            <a:r>
              <a:rPr lang="pt-BR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 </a:t>
            </a:r>
            <a:r>
              <a:rPr lang="pt-BR" altLang="zh-CN" sz="1799" dirty="0" err="1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conexión</a:t>
            </a:r>
            <a:r>
              <a:rPr lang="pt-BR" altLang="zh-CN" sz="1799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WLAN y Ethernet</a:t>
            </a:r>
          </a:p>
        </p:txBody>
      </p:sp>
      <p:sp>
        <p:nvSpPr>
          <p:cNvPr id="229" name="文本框 228"/>
          <p:cNvSpPr txBox="1"/>
          <p:nvPr/>
        </p:nvSpPr>
        <p:spPr>
          <a:xfrm>
            <a:off x="1557954" y="2014115"/>
            <a:ext cx="2978362" cy="707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999" b="1" dirty="0">
                <a:solidFill>
                  <a:srgbClr val="FFC000"/>
                </a:solidFill>
                <a:cs typeface="Arial" panose="020B0604020202020204" pitchFamily="34" charset="0"/>
              </a:rPr>
              <a:t>Fácil </a:t>
            </a:r>
            <a:r>
              <a:rPr lang="pt-BR" altLang="zh-CN" sz="1999" b="1" dirty="0" err="1">
                <a:solidFill>
                  <a:srgbClr val="FFC000"/>
                </a:solidFill>
                <a:cs typeface="Arial" panose="020B0604020202020204" pitchFamily="34" charset="0"/>
              </a:rPr>
              <a:t>implementación</a:t>
            </a:r>
            <a:r>
              <a:rPr lang="pt-BR" altLang="zh-CN" sz="1999" b="1" dirty="0">
                <a:solidFill>
                  <a:srgbClr val="FFC000"/>
                </a:solidFill>
                <a:cs typeface="Arial" panose="020B0604020202020204" pitchFamily="34" charset="0"/>
              </a:rPr>
              <a:t>
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665" y="335465"/>
            <a:ext cx="9592057" cy="68551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666910" y="1841890"/>
            <a:ext cx="1260620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398" b="1" dirty="0">
                <a:solidFill>
                  <a:srgbClr val="FFC000"/>
                </a:solidFill>
              </a:rPr>
              <a:t>Nuevo</a:t>
            </a:r>
          </a:p>
        </p:txBody>
      </p:sp>
      <p:sp>
        <p:nvSpPr>
          <p:cNvPr id="22" name="文本框 2">
            <a:extLst>
              <a:ext uri="{FF2B5EF4-FFF2-40B4-BE49-F238E27FC236}">
                <a16:creationId xmlns:a16="http://schemas.microsoft.com/office/drawing/2014/main" id="{5EB48139-316D-44C4-980C-FEC2209E13AA}"/>
              </a:ext>
            </a:extLst>
          </p:cNvPr>
          <p:cNvSpPr txBox="1"/>
          <p:nvPr/>
        </p:nvSpPr>
        <p:spPr>
          <a:xfrm>
            <a:off x="429557" y="1020301"/>
            <a:ext cx="8469147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COMUNICACIÓN </a:t>
            </a:r>
            <a:r>
              <a:rPr kumimoji="0" lang="pt-BR" altLang="zh-C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– </a:t>
            </a:r>
            <a:r>
              <a:rPr kumimoji="0" lang="pt-BR" altLang="zh-CN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WiNet-S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654DE0C-A25E-4095-2F36-05F16B91FCD0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F7B2F89-428C-8538-AAD2-596F02E0BDDD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90F50361-13D5-4BD2-B5F7-85BDF3482A60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4" name="Imagen 13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87643DD4-4563-4D7A-4D5F-37B86036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02EC7E5-2252-0BE7-7D29-BA1E3110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EDD4517E-44E6-B3A4-E0AD-63EBFE046415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6EEF8344-AF4A-99D3-03B4-7D8379EE221D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490C8892-2F1B-D6B0-7A84-15324D8F5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2045295E-4BFA-C35C-5DBF-71AFB76DF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28577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1E1B98-28CA-E247-ABC3-FB375C606B2A}"/>
              </a:ext>
            </a:extLst>
          </p:cNvPr>
          <p:cNvSpPr txBox="1"/>
          <p:nvPr/>
        </p:nvSpPr>
        <p:spPr>
          <a:xfrm>
            <a:off x="4279364" y="5433541"/>
            <a:ext cx="3628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altLang="zh-CN" sz="4400" b="1" dirty="0">
                <a:solidFill>
                  <a:srgbClr val="FFC000"/>
                </a:solidFill>
                <a:latin typeface="Montserrat SemiBold" pitchFamily="2" charset="77"/>
                <a:ea typeface="微软雅黑" pitchFamily="34" charset="-122"/>
                <a:sym typeface="+mn-ea"/>
              </a:rPr>
              <a:t>¡GRACIAS!</a:t>
            </a:r>
            <a:endParaRPr kumimoji="0" lang="pt-BR" altLang="zh-CN" sz="4400" b="1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 SemiBold" pitchFamily="2" charset="77"/>
              <a:ea typeface="微软雅黑" pitchFamily="34" charset="-122"/>
              <a:sym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FE1B0D-013B-4209-A814-4502426C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735" y="2061898"/>
            <a:ext cx="5631794" cy="37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CA5D2F-98E1-4E27-9189-56052942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60" y="1287649"/>
            <a:ext cx="6006913" cy="40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69010B2-6E7C-4C00-B18A-EECB1FE9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82" y="2087203"/>
            <a:ext cx="5224552" cy="34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1">
            <a:extLst>
              <a:ext uri="{FF2B5EF4-FFF2-40B4-BE49-F238E27FC236}">
                <a16:creationId xmlns:a16="http://schemas.microsoft.com/office/drawing/2014/main" id="{2E50F3A3-18FC-4FE9-9130-572C4DFC1E62}"/>
              </a:ext>
            </a:extLst>
          </p:cNvPr>
          <p:cNvSpPr txBox="1"/>
          <p:nvPr/>
        </p:nvSpPr>
        <p:spPr>
          <a:xfrm>
            <a:off x="1039124" y="1041327"/>
            <a:ext cx="101089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>
              <a:lnSpc>
                <a:spcPct val="90000"/>
              </a:lnSpc>
              <a:spcAft>
                <a:spcPts val="600"/>
              </a:spcAft>
            </a:pPr>
            <a:r>
              <a:rPr lang="pt-BR" altLang="zh-CN" sz="3600" b="1" dirty="0">
                <a:solidFill>
                  <a:srgbClr val="FFFFFF"/>
                </a:solidFill>
                <a:latin typeface="Montserrat SemiBold" pitchFamily="2" charset="77"/>
                <a:sym typeface="Arial" pitchFamily="34" charset="0"/>
              </a:rPr>
              <a:t>INVERSORES LÍNEA </a:t>
            </a:r>
            <a:r>
              <a:rPr lang="pt-BR" altLang="zh-CN" sz="3600" b="1" dirty="0">
                <a:solidFill>
                  <a:srgbClr val="FFC000"/>
                </a:solidFill>
                <a:latin typeface="Montserrat SemiBold" pitchFamily="2" charset="77"/>
                <a:sym typeface="Arial" pitchFamily="34" charset="0"/>
              </a:rPr>
              <a:t>RS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5E64787-0BAD-7E2E-1DE8-65AF08F0F205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BCB353DB-9452-1D38-3A38-616A4DECDA9E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439E1CD9-AE8D-4CD4-DC89-F0338447178D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4" name="Imagen 13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6F4AFA62-87C6-4CA5-394E-2A470852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06EFBE35-F566-9731-AEFD-F8375ABA9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18BE1CB4-B3CA-3146-9E44-46984294BD68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9CD4D28E-C9AC-7E89-3F99-B32CBCCA43A8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3B8151F-3846-4028-5FDE-6A29496BF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5DBF4C6-AE81-33C4-AEB5-A13E541EF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81237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4" b="7484"/>
          <a:stretch/>
        </p:blipFill>
        <p:spPr>
          <a:xfrm>
            <a:off x="0" y="0"/>
            <a:ext cx="12108059" cy="68595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97786" y="327672"/>
            <a:ext cx="3158237" cy="650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CN" sz="41700" b="1" i="1" dirty="0">
                <a:solidFill>
                  <a:srgbClr val="EE7800">
                    <a:alpha val="30000"/>
                  </a:srgbClr>
                </a:solidFill>
                <a:cs typeface="Calibri" panose="020F0502020204030204" pitchFamily="34" charset="0"/>
              </a:rPr>
              <a:t>1</a:t>
            </a:r>
            <a:endParaRPr lang="pt-BR" altLang="zh-CN" sz="50000" b="1" i="1" dirty="0">
              <a:solidFill>
                <a:srgbClr val="EE7800">
                  <a:alpha val="30000"/>
                </a:srgbClr>
              </a:solidFill>
              <a:cs typeface="Calibri" panose="020F050202020403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453509" y="-271523"/>
            <a:ext cx="6733729" cy="7428914"/>
            <a:chOff x="5453509" y="-271523"/>
            <a:chExt cx="6733729" cy="7428914"/>
          </a:xfrm>
        </p:grpSpPr>
        <p:sp>
          <p:nvSpPr>
            <p:cNvPr id="19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6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sp>
          <p:nvSpPr>
            <p:cNvPr id="21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</p:grpSp>
      <p:sp>
        <p:nvSpPr>
          <p:cNvPr id="24" name="矩形 23"/>
          <p:cNvSpPr/>
          <p:nvPr/>
        </p:nvSpPr>
        <p:spPr>
          <a:xfrm>
            <a:off x="6829116" y="2950473"/>
            <a:ext cx="4895070" cy="188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CARACTERÍSTICAS CONSTRUCTIVAS
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0809" y="333450"/>
            <a:ext cx="1261441" cy="27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BE90E5F4-75E1-5CF7-738C-BF3E2E2040AB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5DD25A2-0E29-4B61-E0F8-27441ED87279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F71DBFA8-119D-554A-BB62-185A4C8BEFD3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7" name="Imagen 16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089AE684-C8A2-CC21-6A65-53E249E4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8" name="Imagen 17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D5A9F795-90B7-398F-77C9-786CA2B51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E6D5E495-4572-4152-E48E-9C70644DA5F7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B786BF1-064A-94BE-F117-5F5122B21398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3" name="Imagen 22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2DCC5FF-3CE1-BC4D-FFA4-45B322A57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5" name="Imagen 24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D40DBF9E-1808-05DD-41DD-CEA8BD5AF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8465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AE4BD441-6E23-4248-8EC9-2A8883366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r="60622"/>
          <a:stretch/>
        </p:blipFill>
        <p:spPr>
          <a:xfrm>
            <a:off x="1573239" y="0"/>
            <a:ext cx="10623459" cy="683673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A56599FC-A4EC-4AAC-A35C-CE80920E4840}"/>
              </a:ext>
            </a:extLst>
          </p:cNvPr>
          <p:cNvGrpSpPr/>
          <p:nvPr/>
        </p:nvGrpSpPr>
        <p:grpSpPr>
          <a:xfrm flipH="1">
            <a:off x="-13492" y="-266308"/>
            <a:ext cx="5329119" cy="7408141"/>
            <a:chOff x="6854648" y="-255575"/>
            <a:chExt cx="5332590" cy="7412966"/>
          </a:xfrm>
        </p:grpSpPr>
        <p:sp>
          <p:nvSpPr>
            <p:cNvPr id="32" name="矩形 16">
              <a:extLst>
                <a:ext uri="{FF2B5EF4-FFF2-40B4-BE49-F238E27FC236}">
                  <a16:creationId xmlns:a16="http://schemas.microsoft.com/office/drawing/2014/main" id="{2A224182-B2A0-47E7-9A7A-9D81AC1B8A2F}"/>
                </a:ext>
              </a:extLst>
            </p:cNvPr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en-US" altLang="zh-CN" sz="259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3" name="Freihandform 29">
              <a:extLst>
                <a:ext uri="{FF2B5EF4-FFF2-40B4-BE49-F238E27FC236}">
                  <a16:creationId xmlns:a16="http://schemas.microsoft.com/office/drawing/2014/main" id="{51CF9730-56CB-4319-92A3-AB503399D1C7}"/>
                </a:ext>
              </a:extLst>
            </p:cNvPr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799"/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40F46ED7-769D-4E49-B1B5-62BCC87FB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b="8422"/>
          <a:stretch/>
        </p:blipFill>
        <p:spPr>
          <a:xfrm>
            <a:off x="5280297" y="-375801"/>
            <a:ext cx="7461746" cy="5532366"/>
          </a:xfrm>
          <a:prstGeom prst="rect">
            <a:avLst/>
          </a:prstGeom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73" y="335542"/>
            <a:ext cx="1260912" cy="27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55501" y="2934079"/>
            <a:ext cx="3563746" cy="92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799" dirty="0" err="1">
                <a:solidFill>
                  <a:srgbClr val="595959"/>
                </a:solidFill>
                <a:latin typeface="Montserrat" panose="00000500000000000000" pitchFamily="2" charset="0"/>
              </a:rPr>
              <a:t>Funcionamiento</a:t>
            </a:r>
            <a:r>
              <a:rPr lang="en-US" altLang="zh-CN" sz="1799" dirty="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altLang="zh-CN" sz="1799" dirty="0" err="1">
                <a:solidFill>
                  <a:srgbClr val="595959"/>
                </a:solidFill>
                <a:latin typeface="Montserrat" panose="00000500000000000000" pitchFamily="2" charset="0"/>
              </a:rPr>
              <a:t>en</a:t>
            </a:r>
            <a:r>
              <a:rPr lang="en-US" altLang="zh-CN" sz="1799" dirty="0">
                <a:solidFill>
                  <a:srgbClr val="595959"/>
                </a:solidFill>
                <a:latin typeface="Montserrat" panose="00000500000000000000" pitchFamily="2" charset="0"/>
              </a:rPr>
              <a:t> ambientes de </a:t>
            </a:r>
            <a:r>
              <a:rPr lang="en-US" altLang="zh-CN" sz="1799" dirty="0" err="1">
                <a:solidFill>
                  <a:srgbClr val="595959"/>
                </a:solidFill>
                <a:latin typeface="Montserrat" panose="00000500000000000000" pitchFamily="2" charset="0"/>
              </a:rPr>
              <a:t>corrosividad</a:t>
            </a:r>
            <a:r>
              <a:rPr lang="en-US" altLang="zh-CN" sz="1799" dirty="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altLang="zh-CN" sz="1799" dirty="0" err="1">
                <a:solidFill>
                  <a:srgbClr val="595959"/>
                </a:solidFill>
                <a:latin typeface="Montserrat" panose="00000500000000000000" pitchFamily="2" charset="0"/>
              </a:rPr>
              <a:t>clasificada</a:t>
            </a:r>
            <a:r>
              <a:rPr lang="en-US" altLang="zh-CN" sz="1799" dirty="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altLang="zh-CN" sz="1799" dirty="0" err="1">
                <a:solidFill>
                  <a:srgbClr val="595959"/>
                </a:solidFill>
                <a:latin typeface="Montserrat" panose="00000500000000000000" pitchFamily="2" charset="0"/>
              </a:rPr>
              <a:t>como</a:t>
            </a:r>
            <a:r>
              <a:rPr lang="en-US" altLang="zh-CN" sz="1799" dirty="0">
                <a:solidFill>
                  <a:srgbClr val="595959"/>
                </a:solidFill>
                <a:latin typeface="Montserrat" panose="00000500000000000000" pitchFamily="2" charset="0"/>
              </a:rPr>
              <a:t>  </a:t>
            </a:r>
            <a:r>
              <a:rPr lang="en-US" altLang="zh-CN" sz="1799" b="1" dirty="0" err="1">
                <a:solidFill>
                  <a:srgbClr val="595959"/>
                </a:solidFill>
                <a:latin typeface="Montserrat" panose="00000500000000000000" pitchFamily="2" charset="0"/>
              </a:rPr>
              <a:t>muy</a:t>
            </a:r>
            <a:r>
              <a:rPr lang="en-US" altLang="zh-CN" sz="1799" b="1" dirty="0">
                <a:solidFill>
                  <a:srgbClr val="595959"/>
                </a:solidFill>
                <a:latin typeface="Montserrat" panose="00000500000000000000" pitchFamily="2" charset="0"/>
              </a:rPr>
              <a:t> </a:t>
            </a:r>
            <a:r>
              <a:rPr lang="en-US" altLang="zh-CN" sz="1799" b="1" dirty="0" err="1">
                <a:solidFill>
                  <a:srgbClr val="595959"/>
                </a:solidFill>
                <a:latin typeface="Montserrat" panose="00000500000000000000" pitchFamily="2" charset="0"/>
              </a:rPr>
              <a:t>alta</a:t>
            </a:r>
            <a:endParaRPr lang="zh-CN" altLang="en-US" sz="1799" b="1" dirty="0">
              <a:solidFill>
                <a:srgbClr val="595959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9753" y="4803190"/>
            <a:ext cx="4528045" cy="1199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95959"/>
              </a:buClr>
              <a:buSzPct val="70000"/>
              <a:defRPr/>
            </a:pPr>
            <a:r>
              <a:rPr lang="es-ES" altLang="zh-CN" sz="1799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Fabricación en aleación de aluminio 
</a:t>
            </a:r>
            <a:r>
              <a:rPr lang="es-ES" altLang="zh-CN" sz="1799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Mejor disipación de calor, temperatura interna más baja y mayor vida útil</a:t>
            </a:r>
            <a:endParaRPr lang="pt-BR" altLang="zh-CN" sz="1799" dirty="0">
              <a:solidFill>
                <a:srgbClr val="595959"/>
              </a:solidFill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08824" y="2173091"/>
            <a:ext cx="1308789" cy="632838"/>
            <a:chOff x="708207" y="4694037"/>
            <a:chExt cx="1649308" cy="633250"/>
          </a:xfrm>
        </p:grpSpPr>
        <p:sp>
          <p:nvSpPr>
            <p:cNvPr id="25" name="圆角矩形 24"/>
            <p:cNvSpPr/>
            <p:nvPr/>
          </p:nvSpPr>
          <p:spPr>
            <a:xfrm>
              <a:off x="708207" y="4903912"/>
              <a:ext cx="1364985" cy="379396"/>
            </a:xfrm>
            <a:prstGeom prst="roundRect">
              <a:avLst/>
            </a:prstGeom>
            <a:solidFill>
              <a:srgbClr val="E6E6E7"/>
            </a:solidFill>
            <a:ln w="635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zh-CN" altLang="en-US" sz="1049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pitchFamily="2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6" name="TextBox 10"/>
            <p:cNvSpPr txBox="1"/>
            <p:nvPr/>
          </p:nvSpPr>
          <p:spPr>
            <a:xfrm>
              <a:off x="989363" y="4694037"/>
              <a:ext cx="1368152" cy="6332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7856" indent="-287856" eaLnBrk="0" hangingPunct="0">
                <a:lnSpc>
                  <a:spcPct val="170000"/>
                </a:lnSpc>
                <a:buClr>
                  <a:srgbClr val="595959"/>
                </a:buClr>
                <a:buSzPct val="70000"/>
                <a:defRPr/>
              </a:pPr>
              <a:r>
                <a:rPr lang="en-US" altLang="zh-CN" sz="2398" b="1" dirty="0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C5</a:t>
              </a:r>
              <a:endParaRPr lang="de-DE" altLang="zh-CN" sz="2398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12871" y="4023960"/>
            <a:ext cx="1160238" cy="632838"/>
            <a:chOff x="708207" y="4695468"/>
            <a:chExt cx="1462107" cy="633250"/>
          </a:xfrm>
        </p:grpSpPr>
        <p:sp>
          <p:nvSpPr>
            <p:cNvPr id="28" name="圆角矩形 27"/>
            <p:cNvSpPr/>
            <p:nvPr/>
          </p:nvSpPr>
          <p:spPr>
            <a:xfrm>
              <a:off x="708207" y="4903912"/>
              <a:ext cx="1364985" cy="379396"/>
            </a:xfrm>
            <a:prstGeom prst="roundRect">
              <a:avLst/>
            </a:prstGeom>
            <a:solidFill>
              <a:srgbClr val="E6E6E7"/>
            </a:solidFill>
            <a:ln w="635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zh-CN" altLang="en-US" sz="1049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pitchFamily="2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802162" y="4695468"/>
              <a:ext cx="1368152" cy="6332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7856" indent="-287856" eaLnBrk="0" hangingPunct="0">
                <a:lnSpc>
                  <a:spcPct val="170000"/>
                </a:lnSpc>
                <a:buClr>
                  <a:srgbClr val="595959"/>
                </a:buClr>
                <a:buSzPct val="70000"/>
                <a:defRPr/>
              </a:pPr>
              <a:r>
                <a:rPr lang="de-DE" altLang="zh-CN" sz="2398" b="1" dirty="0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IP65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E8E9CC1-6503-4125-BB2C-DF129FDBE1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40" y="526925"/>
            <a:ext cx="7657960" cy="5105307"/>
          </a:xfrm>
          <a:prstGeom prst="rect">
            <a:avLst/>
          </a:prstGeom>
        </p:spPr>
      </p:pic>
      <p:sp>
        <p:nvSpPr>
          <p:cNvPr id="20" name="Freihandform 29">
            <a:extLst>
              <a:ext uri="{FF2B5EF4-FFF2-40B4-BE49-F238E27FC236}">
                <a16:creationId xmlns:a16="http://schemas.microsoft.com/office/drawing/2014/main" id="{81D477B5-3812-4209-BC1A-ADFA3CB5810B}"/>
              </a:ext>
            </a:extLst>
          </p:cNvPr>
          <p:cNvSpPr/>
          <p:nvPr/>
        </p:nvSpPr>
        <p:spPr>
          <a:xfrm rot="20385725" flipH="1">
            <a:off x="4190020" y="-266653"/>
            <a:ext cx="2497597" cy="7408141"/>
          </a:xfrm>
          <a:custGeom>
            <a:avLst/>
            <a:gdLst>
              <a:gd name="connsiteX0" fmla="*/ 0 w 1611213"/>
              <a:gd name="connsiteY0" fmla="*/ 594022 h 7899869"/>
              <a:gd name="connsiteX1" fmla="*/ 1611213 w 1611213"/>
              <a:gd name="connsiteY1" fmla="*/ 0 h 7899869"/>
              <a:gd name="connsiteX2" fmla="*/ 1611213 w 1611213"/>
              <a:gd name="connsiteY2" fmla="*/ 7305848 h 7899869"/>
              <a:gd name="connsiteX3" fmla="*/ 0 w 1611213"/>
              <a:gd name="connsiteY3" fmla="*/ 7899869 h 7899869"/>
              <a:gd name="connsiteX0-1" fmla="*/ 0 w 1863993"/>
              <a:gd name="connsiteY0-2" fmla="*/ 594022 h 7899869"/>
              <a:gd name="connsiteX1-3" fmla="*/ 1611213 w 1863993"/>
              <a:gd name="connsiteY1-4" fmla="*/ 0 h 7899869"/>
              <a:gd name="connsiteX2-5" fmla="*/ 1863993 w 1863993"/>
              <a:gd name="connsiteY2-6" fmla="*/ 7011792 h 7899869"/>
              <a:gd name="connsiteX3-7" fmla="*/ 0 w 1863993"/>
              <a:gd name="connsiteY3-8" fmla="*/ 7899869 h 7899869"/>
              <a:gd name="connsiteX4" fmla="*/ 0 w 1863993"/>
              <a:gd name="connsiteY4" fmla="*/ 594022 h 7899869"/>
              <a:gd name="connsiteX0-9" fmla="*/ 0 w 1863993"/>
              <a:gd name="connsiteY0-10" fmla="*/ 594022 h 7544272"/>
              <a:gd name="connsiteX1-11" fmla="*/ 1611213 w 1863993"/>
              <a:gd name="connsiteY1-12" fmla="*/ 0 h 7544272"/>
              <a:gd name="connsiteX2-13" fmla="*/ 1863993 w 1863993"/>
              <a:gd name="connsiteY2-14" fmla="*/ 7011792 h 7544272"/>
              <a:gd name="connsiteX3-15" fmla="*/ 14049 w 1863993"/>
              <a:gd name="connsiteY3-16" fmla="*/ 7544272 h 7544272"/>
              <a:gd name="connsiteX4-17" fmla="*/ 0 w 1863993"/>
              <a:gd name="connsiteY4-18" fmla="*/ 594022 h 7544272"/>
              <a:gd name="connsiteX0-19" fmla="*/ 1 w 3120689"/>
              <a:gd name="connsiteY0-20" fmla="*/ 1034115 h 7544272"/>
              <a:gd name="connsiteX1-21" fmla="*/ 2867909 w 3120689"/>
              <a:gd name="connsiteY1-22" fmla="*/ 0 h 7544272"/>
              <a:gd name="connsiteX2-23" fmla="*/ 3120689 w 3120689"/>
              <a:gd name="connsiteY2-24" fmla="*/ 7011792 h 7544272"/>
              <a:gd name="connsiteX3-25" fmla="*/ 1270745 w 3120689"/>
              <a:gd name="connsiteY3-26" fmla="*/ 7544272 h 7544272"/>
              <a:gd name="connsiteX4-27" fmla="*/ 1 w 3120689"/>
              <a:gd name="connsiteY4-28" fmla="*/ 1034115 h 7544272"/>
              <a:gd name="connsiteX0-29" fmla="*/ 0 w 3120688"/>
              <a:gd name="connsiteY0-30" fmla="*/ 1034115 h 7544272"/>
              <a:gd name="connsiteX1-31" fmla="*/ 2867908 w 3120688"/>
              <a:gd name="connsiteY1-32" fmla="*/ 0 h 7544272"/>
              <a:gd name="connsiteX2-33" fmla="*/ 1663444 w 3120688"/>
              <a:gd name="connsiteY2-34" fmla="*/ 566802 h 7544272"/>
              <a:gd name="connsiteX3-35" fmla="*/ 3120688 w 3120688"/>
              <a:gd name="connsiteY3-36" fmla="*/ 7011792 h 7544272"/>
              <a:gd name="connsiteX4-37" fmla="*/ 1270744 w 3120688"/>
              <a:gd name="connsiteY4-38" fmla="*/ 7544272 h 7544272"/>
              <a:gd name="connsiteX5" fmla="*/ 0 w 3120688"/>
              <a:gd name="connsiteY5" fmla="*/ 1034115 h 7544272"/>
              <a:gd name="connsiteX0-39" fmla="*/ 0 w 4113694"/>
              <a:gd name="connsiteY0-40" fmla="*/ 1034115 h 7544272"/>
              <a:gd name="connsiteX1-41" fmla="*/ 2867908 w 4113694"/>
              <a:gd name="connsiteY1-42" fmla="*/ 0 h 7544272"/>
              <a:gd name="connsiteX2-43" fmla="*/ 4113683 w 4113694"/>
              <a:gd name="connsiteY2-44" fmla="*/ 475436 h 7544272"/>
              <a:gd name="connsiteX3-45" fmla="*/ 3120688 w 4113694"/>
              <a:gd name="connsiteY3-46" fmla="*/ 7011792 h 7544272"/>
              <a:gd name="connsiteX4-47" fmla="*/ 1270744 w 4113694"/>
              <a:gd name="connsiteY4-48" fmla="*/ 7544272 h 7544272"/>
              <a:gd name="connsiteX5-49" fmla="*/ 0 w 4113694"/>
              <a:gd name="connsiteY5-50" fmla="*/ 1034115 h 7544272"/>
              <a:gd name="connsiteX0-51" fmla="*/ 0 w 4113689"/>
              <a:gd name="connsiteY0-52" fmla="*/ 564998 h 7075155"/>
              <a:gd name="connsiteX1-53" fmla="*/ 1683423 w 4113689"/>
              <a:gd name="connsiteY1-54" fmla="*/ 74588 h 7075155"/>
              <a:gd name="connsiteX2-55" fmla="*/ 4113683 w 4113689"/>
              <a:gd name="connsiteY2-56" fmla="*/ 6319 h 7075155"/>
              <a:gd name="connsiteX3-57" fmla="*/ 3120688 w 4113689"/>
              <a:gd name="connsiteY3-58" fmla="*/ 6542675 h 7075155"/>
              <a:gd name="connsiteX4-59" fmla="*/ 1270744 w 4113689"/>
              <a:gd name="connsiteY4-60" fmla="*/ 7075155 h 7075155"/>
              <a:gd name="connsiteX5-61" fmla="*/ 0 w 4113689"/>
              <a:gd name="connsiteY5-62" fmla="*/ 564998 h 7075155"/>
              <a:gd name="connsiteX0-63" fmla="*/ 0 w 3120688"/>
              <a:gd name="connsiteY0-64" fmla="*/ 490410 h 7000567"/>
              <a:gd name="connsiteX1-65" fmla="*/ 1683423 w 3120688"/>
              <a:gd name="connsiteY1-66" fmla="*/ 0 h 7000567"/>
              <a:gd name="connsiteX2-67" fmla="*/ 1979702 w 3120688"/>
              <a:gd name="connsiteY2-68" fmla="*/ 1327269 h 7000567"/>
              <a:gd name="connsiteX3-69" fmla="*/ 3120688 w 3120688"/>
              <a:gd name="connsiteY3-70" fmla="*/ 6468087 h 7000567"/>
              <a:gd name="connsiteX4-71" fmla="*/ 1270744 w 3120688"/>
              <a:gd name="connsiteY4-72" fmla="*/ 7000567 h 7000567"/>
              <a:gd name="connsiteX5-73" fmla="*/ 0 w 3120688"/>
              <a:gd name="connsiteY5-74" fmla="*/ 490410 h 7000567"/>
              <a:gd name="connsiteX0-75" fmla="*/ 0 w 3120688"/>
              <a:gd name="connsiteY0-76" fmla="*/ 490410 h 6975598"/>
              <a:gd name="connsiteX1-77" fmla="*/ 1683423 w 3120688"/>
              <a:gd name="connsiteY1-78" fmla="*/ 0 h 6975598"/>
              <a:gd name="connsiteX2-79" fmla="*/ 1979702 w 3120688"/>
              <a:gd name="connsiteY2-80" fmla="*/ 1327269 h 6975598"/>
              <a:gd name="connsiteX3-81" fmla="*/ 3120688 w 3120688"/>
              <a:gd name="connsiteY3-82" fmla="*/ 6468087 h 6975598"/>
              <a:gd name="connsiteX4-83" fmla="*/ 1291588 w 3120688"/>
              <a:gd name="connsiteY4-84" fmla="*/ 6975598 h 6975598"/>
              <a:gd name="connsiteX5-85" fmla="*/ 0 w 3120688"/>
              <a:gd name="connsiteY5-86" fmla="*/ 490410 h 6975598"/>
              <a:gd name="connsiteX0-87" fmla="*/ 0 w 3120688"/>
              <a:gd name="connsiteY0-88" fmla="*/ 497680 h 6982868"/>
              <a:gd name="connsiteX1-89" fmla="*/ 1692236 w 3120688"/>
              <a:gd name="connsiteY1-90" fmla="*/ 0 h 6982868"/>
              <a:gd name="connsiteX2-91" fmla="*/ 1979702 w 3120688"/>
              <a:gd name="connsiteY2-92" fmla="*/ 1334539 h 6982868"/>
              <a:gd name="connsiteX3-93" fmla="*/ 3120688 w 3120688"/>
              <a:gd name="connsiteY3-94" fmla="*/ 6475357 h 6982868"/>
              <a:gd name="connsiteX4-95" fmla="*/ 1291588 w 3120688"/>
              <a:gd name="connsiteY4-96" fmla="*/ 6982868 h 6982868"/>
              <a:gd name="connsiteX5-97" fmla="*/ 0 w 3120688"/>
              <a:gd name="connsiteY5-98" fmla="*/ 497680 h 6982868"/>
              <a:gd name="connsiteX0-99" fmla="*/ 0 w 3120688"/>
              <a:gd name="connsiteY0-100" fmla="*/ 491951 h 6977139"/>
              <a:gd name="connsiteX1-101" fmla="*/ 1688826 w 3120688"/>
              <a:gd name="connsiteY1-102" fmla="*/ 0 h 6977139"/>
              <a:gd name="connsiteX2-103" fmla="*/ 1979702 w 3120688"/>
              <a:gd name="connsiteY2-104" fmla="*/ 1328810 h 6977139"/>
              <a:gd name="connsiteX3-105" fmla="*/ 3120688 w 3120688"/>
              <a:gd name="connsiteY3-106" fmla="*/ 6469628 h 6977139"/>
              <a:gd name="connsiteX4-107" fmla="*/ 1291588 w 3120688"/>
              <a:gd name="connsiteY4-108" fmla="*/ 6977139 h 6977139"/>
              <a:gd name="connsiteX5-109" fmla="*/ 0 w 3120688"/>
              <a:gd name="connsiteY5-110" fmla="*/ 491951 h 6977139"/>
              <a:gd name="connsiteX0-111" fmla="*/ 0 w 3123885"/>
              <a:gd name="connsiteY0-112" fmla="*/ 491951 h 6977139"/>
              <a:gd name="connsiteX1-113" fmla="*/ 1688826 w 3123885"/>
              <a:gd name="connsiteY1-114" fmla="*/ 0 h 6977139"/>
              <a:gd name="connsiteX2-115" fmla="*/ 3120688 w 3123885"/>
              <a:gd name="connsiteY2-116" fmla="*/ 6469628 h 6977139"/>
              <a:gd name="connsiteX3-117" fmla="*/ 1291588 w 3123885"/>
              <a:gd name="connsiteY3-118" fmla="*/ 6977139 h 6977139"/>
              <a:gd name="connsiteX4-119" fmla="*/ 0 w 3123885"/>
              <a:gd name="connsiteY4-120" fmla="*/ 491951 h 6977139"/>
              <a:gd name="connsiteX0-121" fmla="*/ 0 w 3123249"/>
              <a:gd name="connsiteY0-122" fmla="*/ 491951 h 6977139"/>
              <a:gd name="connsiteX1-123" fmla="*/ 1688826 w 3123249"/>
              <a:gd name="connsiteY1-124" fmla="*/ 0 h 6977139"/>
              <a:gd name="connsiteX2-125" fmla="*/ 3120688 w 3123249"/>
              <a:gd name="connsiteY2-126" fmla="*/ 6469628 h 6977139"/>
              <a:gd name="connsiteX3-127" fmla="*/ 1291588 w 3123249"/>
              <a:gd name="connsiteY3-128" fmla="*/ 6977139 h 6977139"/>
              <a:gd name="connsiteX4-129" fmla="*/ 0 w 3123249"/>
              <a:gd name="connsiteY4-130" fmla="*/ 491951 h 6977139"/>
              <a:gd name="connsiteX0-131" fmla="*/ 0 w 3120689"/>
              <a:gd name="connsiteY0-132" fmla="*/ 491951 h 6977139"/>
              <a:gd name="connsiteX1-133" fmla="*/ 1688826 w 3120689"/>
              <a:gd name="connsiteY1-134" fmla="*/ 0 h 6977139"/>
              <a:gd name="connsiteX2-135" fmla="*/ 3120688 w 3120689"/>
              <a:gd name="connsiteY2-136" fmla="*/ 6469628 h 6977139"/>
              <a:gd name="connsiteX3-137" fmla="*/ 1291588 w 3120689"/>
              <a:gd name="connsiteY3-138" fmla="*/ 6977139 h 6977139"/>
              <a:gd name="connsiteX4-139" fmla="*/ 0 w 3120689"/>
              <a:gd name="connsiteY4-140" fmla="*/ 491951 h 6977139"/>
              <a:gd name="connsiteX0-141" fmla="*/ 0 w 3119270"/>
              <a:gd name="connsiteY0-142" fmla="*/ 482038 h 6977139"/>
              <a:gd name="connsiteX1-143" fmla="*/ 1687408 w 3119270"/>
              <a:gd name="connsiteY1-144" fmla="*/ 0 h 6977139"/>
              <a:gd name="connsiteX2-145" fmla="*/ 3119270 w 3119270"/>
              <a:gd name="connsiteY2-146" fmla="*/ 6469628 h 6977139"/>
              <a:gd name="connsiteX3-147" fmla="*/ 1290170 w 3119270"/>
              <a:gd name="connsiteY3-148" fmla="*/ 6977139 h 6977139"/>
              <a:gd name="connsiteX4-149" fmla="*/ 0 w 3119270"/>
              <a:gd name="connsiteY4-150" fmla="*/ 482038 h 6977139"/>
              <a:gd name="connsiteX0-151" fmla="*/ 0 w 3119270"/>
              <a:gd name="connsiteY0-152" fmla="*/ 482038 h 6958622"/>
              <a:gd name="connsiteX1-153" fmla="*/ 1687408 w 3119270"/>
              <a:gd name="connsiteY1-154" fmla="*/ 0 h 6958622"/>
              <a:gd name="connsiteX2-155" fmla="*/ 3119270 w 3119270"/>
              <a:gd name="connsiteY2-156" fmla="*/ 6469628 h 6958622"/>
              <a:gd name="connsiteX3-157" fmla="*/ 1354991 w 3119270"/>
              <a:gd name="connsiteY3-158" fmla="*/ 6958622 h 6958622"/>
              <a:gd name="connsiteX4-159" fmla="*/ 0 w 3119270"/>
              <a:gd name="connsiteY4-160" fmla="*/ 482038 h 6958622"/>
              <a:gd name="connsiteX0-161" fmla="*/ 0 w 3119692"/>
              <a:gd name="connsiteY0-162" fmla="*/ 482038 h 6958622"/>
              <a:gd name="connsiteX1-163" fmla="*/ 1687408 w 3119692"/>
              <a:gd name="connsiteY1-164" fmla="*/ 0 h 6958622"/>
              <a:gd name="connsiteX2-165" fmla="*/ 3119692 w 3119692"/>
              <a:gd name="connsiteY2-166" fmla="*/ 6457623 h 6958622"/>
              <a:gd name="connsiteX3-167" fmla="*/ 1354991 w 3119692"/>
              <a:gd name="connsiteY3-168" fmla="*/ 6958622 h 6958622"/>
              <a:gd name="connsiteX4-169" fmla="*/ 0 w 3119692"/>
              <a:gd name="connsiteY4-170" fmla="*/ 482038 h 6958622"/>
              <a:gd name="connsiteX0-171" fmla="*/ 0 w 3119692"/>
              <a:gd name="connsiteY0-172" fmla="*/ 476309 h 6952893"/>
              <a:gd name="connsiteX1-173" fmla="*/ 1683997 w 3119692"/>
              <a:gd name="connsiteY1-174" fmla="*/ 0 h 6952893"/>
              <a:gd name="connsiteX2-175" fmla="*/ 3119692 w 3119692"/>
              <a:gd name="connsiteY2-176" fmla="*/ 6451894 h 6952893"/>
              <a:gd name="connsiteX3-177" fmla="*/ 1354991 w 3119692"/>
              <a:gd name="connsiteY3-178" fmla="*/ 6952893 h 6952893"/>
              <a:gd name="connsiteX4-179" fmla="*/ 0 w 3119692"/>
              <a:gd name="connsiteY4-180" fmla="*/ 476309 h 6952893"/>
              <a:gd name="connsiteX0-181" fmla="*/ 0 w 3119692"/>
              <a:gd name="connsiteY0-182" fmla="*/ 476309 h 6952893"/>
              <a:gd name="connsiteX1-183" fmla="*/ 1683997 w 3119692"/>
              <a:gd name="connsiteY1-184" fmla="*/ 0 h 6952893"/>
              <a:gd name="connsiteX2-185" fmla="*/ 3119692 w 3119692"/>
              <a:gd name="connsiteY2-186" fmla="*/ 6451894 h 6952893"/>
              <a:gd name="connsiteX3-187" fmla="*/ 1354991 w 3119692"/>
              <a:gd name="connsiteY3-188" fmla="*/ 6952893 h 6952893"/>
              <a:gd name="connsiteX4-189" fmla="*/ 0 w 3119692"/>
              <a:gd name="connsiteY4-190" fmla="*/ 476309 h 6952893"/>
              <a:gd name="connsiteX0-191" fmla="*/ 0 w 3119692"/>
              <a:gd name="connsiteY0-192" fmla="*/ 476309 h 6952893"/>
              <a:gd name="connsiteX1-193" fmla="*/ 1683997 w 3119692"/>
              <a:gd name="connsiteY1-194" fmla="*/ 0 h 6952893"/>
              <a:gd name="connsiteX2-195" fmla="*/ 3119692 w 3119692"/>
              <a:gd name="connsiteY2-196" fmla="*/ 6451894 h 6952893"/>
              <a:gd name="connsiteX3-197" fmla="*/ 1354991 w 3119692"/>
              <a:gd name="connsiteY3-198" fmla="*/ 6952893 h 6952893"/>
              <a:gd name="connsiteX4-199" fmla="*/ 0 w 3119692"/>
              <a:gd name="connsiteY4-200" fmla="*/ 476309 h 6952893"/>
              <a:gd name="connsiteX0-201" fmla="*/ 0 w 3119692"/>
              <a:gd name="connsiteY0-202" fmla="*/ 481488 h 6958072"/>
              <a:gd name="connsiteX1-203" fmla="*/ 1693805 w 3119692"/>
              <a:gd name="connsiteY1-204" fmla="*/ 0 h 6958072"/>
              <a:gd name="connsiteX2-205" fmla="*/ 3119692 w 3119692"/>
              <a:gd name="connsiteY2-206" fmla="*/ 6457073 h 6958072"/>
              <a:gd name="connsiteX3-207" fmla="*/ 1354991 w 3119692"/>
              <a:gd name="connsiteY3-208" fmla="*/ 6958072 h 6958072"/>
              <a:gd name="connsiteX4-209" fmla="*/ 0 w 3119692"/>
              <a:gd name="connsiteY4-210" fmla="*/ 481488 h 6958072"/>
              <a:gd name="connsiteX0-211" fmla="*/ 0 w 3119692"/>
              <a:gd name="connsiteY0-212" fmla="*/ 481488 h 6958072"/>
              <a:gd name="connsiteX1-213" fmla="*/ 1693805 w 3119692"/>
              <a:gd name="connsiteY1-214" fmla="*/ 0 h 6958072"/>
              <a:gd name="connsiteX2-215" fmla="*/ 3119692 w 3119692"/>
              <a:gd name="connsiteY2-216" fmla="*/ 6457073 h 6958072"/>
              <a:gd name="connsiteX3-217" fmla="*/ 1354991 w 3119692"/>
              <a:gd name="connsiteY3-218" fmla="*/ 6958072 h 6958072"/>
              <a:gd name="connsiteX4-219" fmla="*/ 0 w 3119692"/>
              <a:gd name="connsiteY4-220" fmla="*/ 481488 h 6958072"/>
              <a:gd name="connsiteX0-221" fmla="*/ 0 w 3119692"/>
              <a:gd name="connsiteY0-222" fmla="*/ 480717 h 6957301"/>
              <a:gd name="connsiteX1-223" fmla="*/ 1691104 w 3119692"/>
              <a:gd name="connsiteY1-224" fmla="*/ 0 h 6957301"/>
              <a:gd name="connsiteX2-225" fmla="*/ 3119692 w 3119692"/>
              <a:gd name="connsiteY2-226" fmla="*/ 6456302 h 6957301"/>
              <a:gd name="connsiteX3-227" fmla="*/ 1354991 w 3119692"/>
              <a:gd name="connsiteY3-228" fmla="*/ 6957301 h 6957301"/>
              <a:gd name="connsiteX4-229" fmla="*/ 0 w 3119692"/>
              <a:gd name="connsiteY4-230" fmla="*/ 480717 h 6957301"/>
              <a:gd name="connsiteX0-231" fmla="*/ 0 w 3119692"/>
              <a:gd name="connsiteY0-232" fmla="*/ 480717 h 6942899"/>
              <a:gd name="connsiteX1-233" fmla="*/ 1691104 w 3119692"/>
              <a:gd name="connsiteY1-234" fmla="*/ 0 h 6942899"/>
              <a:gd name="connsiteX2-235" fmla="*/ 3119692 w 3119692"/>
              <a:gd name="connsiteY2-236" fmla="*/ 6456302 h 6942899"/>
              <a:gd name="connsiteX3-237" fmla="*/ 1405409 w 3119692"/>
              <a:gd name="connsiteY3-238" fmla="*/ 6942899 h 6942899"/>
              <a:gd name="connsiteX4-239" fmla="*/ 0 w 3119692"/>
              <a:gd name="connsiteY4-240" fmla="*/ 480717 h 6942899"/>
              <a:gd name="connsiteX0-241" fmla="*/ 0 w 3216589"/>
              <a:gd name="connsiteY0-242" fmla="*/ 480717 h 6942899"/>
              <a:gd name="connsiteX1-243" fmla="*/ 1691104 w 3216589"/>
              <a:gd name="connsiteY1-244" fmla="*/ 0 h 6942899"/>
              <a:gd name="connsiteX2-245" fmla="*/ 3216589 w 3216589"/>
              <a:gd name="connsiteY2-246" fmla="*/ 6460868 h 6942899"/>
              <a:gd name="connsiteX3-247" fmla="*/ 1405409 w 3216589"/>
              <a:gd name="connsiteY3-248" fmla="*/ 6942899 h 6942899"/>
              <a:gd name="connsiteX4-249" fmla="*/ 0 w 3216589"/>
              <a:gd name="connsiteY4-250" fmla="*/ 480717 h 6942899"/>
              <a:gd name="connsiteX0-251" fmla="*/ 1 w 3223412"/>
              <a:gd name="connsiteY0-252" fmla="*/ 467325 h 6942899"/>
              <a:gd name="connsiteX1-253" fmla="*/ 1697927 w 3223412"/>
              <a:gd name="connsiteY1-254" fmla="*/ 0 h 6942899"/>
              <a:gd name="connsiteX2-255" fmla="*/ 3223412 w 3223412"/>
              <a:gd name="connsiteY2-256" fmla="*/ 6460868 h 6942899"/>
              <a:gd name="connsiteX3-257" fmla="*/ 1412232 w 3223412"/>
              <a:gd name="connsiteY3-258" fmla="*/ 6942899 h 6942899"/>
              <a:gd name="connsiteX4-259" fmla="*/ 1 w 3223412"/>
              <a:gd name="connsiteY4-260" fmla="*/ 467325 h 6942899"/>
              <a:gd name="connsiteX0-261" fmla="*/ 0 w 3224391"/>
              <a:gd name="connsiteY0-262" fmla="*/ 444768 h 6942899"/>
              <a:gd name="connsiteX1-263" fmla="*/ 1698906 w 3224391"/>
              <a:gd name="connsiteY1-264" fmla="*/ 0 h 6942899"/>
              <a:gd name="connsiteX2-265" fmla="*/ 3224391 w 3224391"/>
              <a:gd name="connsiteY2-266" fmla="*/ 6460868 h 6942899"/>
              <a:gd name="connsiteX3-267" fmla="*/ 1413211 w 3224391"/>
              <a:gd name="connsiteY3-268" fmla="*/ 6942899 h 6942899"/>
              <a:gd name="connsiteX4-269" fmla="*/ 0 w 3224391"/>
              <a:gd name="connsiteY4-270" fmla="*/ 444768 h 6942899"/>
              <a:gd name="connsiteX0-271" fmla="*/ 0 w 3233641"/>
              <a:gd name="connsiteY0-272" fmla="*/ 444768 h 6942899"/>
              <a:gd name="connsiteX1-273" fmla="*/ 1698906 w 3233641"/>
              <a:gd name="connsiteY1-274" fmla="*/ 0 h 6942899"/>
              <a:gd name="connsiteX2-275" fmla="*/ 3233641 w 3233641"/>
              <a:gd name="connsiteY2-276" fmla="*/ 6458399 h 6942899"/>
              <a:gd name="connsiteX3-277" fmla="*/ 1413211 w 3233641"/>
              <a:gd name="connsiteY3-278" fmla="*/ 6942899 h 6942899"/>
              <a:gd name="connsiteX4-279" fmla="*/ 0 w 3233641"/>
              <a:gd name="connsiteY4-280" fmla="*/ 444768 h 69428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233641" h="6942899">
                <a:moveTo>
                  <a:pt x="0" y="444768"/>
                </a:moveTo>
                <a:lnTo>
                  <a:pt x="1698906" y="0"/>
                </a:lnTo>
                <a:cubicBezTo>
                  <a:pt x="1967743" y="1222560"/>
                  <a:pt x="2755905" y="4281432"/>
                  <a:pt x="3233641" y="6458399"/>
                </a:cubicBezTo>
                <a:lnTo>
                  <a:pt x="1413211" y="6942899"/>
                </a:lnTo>
                <a:lnTo>
                  <a:pt x="0" y="4447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99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8FB2D17-A01B-475A-B85B-964F4C83C279}"/>
              </a:ext>
            </a:extLst>
          </p:cNvPr>
          <p:cNvSpPr txBox="1"/>
          <p:nvPr/>
        </p:nvSpPr>
        <p:spPr>
          <a:xfrm>
            <a:off x="78481" y="1004979"/>
            <a:ext cx="5583866" cy="15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98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DISEÑADO PARA ENTORNOS HOSTILES
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CC09C3B-58C0-7A46-65A6-1A486BFA1289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8EBC9D9C-70BE-8077-79CF-59B661D37C6C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4C395806-F845-852D-1EE3-513676F7CA73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5" name="Imagen 14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99DFC5DD-0D63-7094-AE3A-FE6F339CA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6" name="Imagen 15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7AA1DC35-E5B3-DE3C-E331-40F652D5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BACBF22A-D83F-915E-3953-9B9FD7E6B359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C63753C7-4EAB-0E9E-363B-5D29E9A128B1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9426A78B-85C2-BB5C-9B0F-0CB5BFB0A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2" name="Imagen 2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065763BE-EFE4-FE2C-FD53-F4B64DB82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908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4D84C13-98C7-46A5-BFD1-4DD25C3C7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0"/>
          <a:stretch/>
        </p:blipFill>
        <p:spPr>
          <a:xfrm>
            <a:off x="4690695" y="2233"/>
            <a:ext cx="7584611" cy="6857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EA7CBB-BD6B-4125-A2C5-62234951C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998" y="3165645"/>
            <a:ext cx="184654" cy="36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01" tIns="45701" rIns="91401" bIns="45701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799">
              <a:latin typeface="Montserrat" panose="00000500000000000000" pitchFamily="2" charset="0"/>
            </a:endParaRPr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73" y="335542"/>
            <a:ext cx="1260912" cy="27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82822696-6981-41D5-AE4D-50D5B29B3C5D}"/>
              </a:ext>
            </a:extLst>
          </p:cNvPr>
          <p:cNvSpPr txBox="1"/>
          <p:nvPr/>
        </p:nvSpPr>
        <p:spPr>
          <a:xfrm>
            <a:off x="149845" y="1002601"/>
            <a:ext cx="4583379" cy="15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198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DISIPACIÓN DE CALOR OPTIMIZADA
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208A4E0-8D5C-46FC-B005-3B102A860ACD}"/>
              </a:ext>
            </a:extLst>
          </p:cNvPr>
          <p:cNvSpPr/>
          <p:nvPr/>
        </p:nvSpPr>
        <p:spPr>
          <a:xfrm>
            <a:off x="331508" y="2578524"/>
            <a:ext cx="4077014" cy="92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zh-CN" sz="1799" dirty="0">
                <a:solidFill>
                  <a:srgbClr val="333333"/>
                </a:solidFill>
                <a:latin typeface="Montserrat" panose="00000500000000000000" pitchFamily="2" charset="0"/>
              </a:rPr>
              <a:t>El doble de aletas, intercambio de calor extremadamente eficiente
</a:t>
            </a:r>
            <a:endParaRPr lang="zh-CN" altLang="en-US" sz="1799" dirty="0">
              <a:latin typeface="Montserrat" panose="00000500000000000000" pitchFamily="2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FEBE9B8-0B18-4FDA-8DFF-CF9F6CA6A15F}"/>
              </a:ext>
            </a:extLst>
          </p:cNvPr>
          <p:cNvSpPr/>
          <p:nvPr/>
        </p:nvSpPr>
        <p:spPr>
          <a:xfrm>
            <a:off x="373180" y="4489608"/>
            <a:ext cx="3989654" cy="1476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95959"/>
              </a:buClr>
              <a:buSzPct val="70000"/>
              <a:defRPr/>
            </a:pPr>
            <a:r>
              <a:rPr lang="es-ES" altLang="zh-CN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La disipación de calor se produce de manera equilibrada, desde el centro hasta los extremos
</a:t>
            </a:r>
            <a:endParaRPr lang="zh-CN" altLang="en-US" sz="1799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5BAD3CB-84E1-4EC2-9E45-ADE181B34272}"/>
              </a:ext>
            </a:extLst>
          </p:cNvPr>
          <p:cNvGrpSpPr/>
          <p:nvPr/>
        </p:nvGrpSpPr>
        <p:grpSpPr>
          <a:xfrm>
            <a:off x="329062" y="1909682"/>
            <a:ext cx="3804787" cy="1168269"/>
            <a:chOff x="708207" y="4721958"/>
            <a:chExt cx="1364985" cy="1169030"/>
          </a:xfrm>
        </p:grpSpPr>
        <p:sp>
          <p:nvSpPr>
            <p:cNvPr id="30" name="圆角矩形 24">
              <a:extLst>
                <a:ext uri="{FF2B5EF4-FFF2-40B4-BE49-F238E27FC236}">
                  <a16:creationId xmlns:a16="http://schemas.microsoft.com/office/drawing/2014/main" id="{DF5B3E69-E3DB-4F0A-AF20-0A736D28A9D5}"/>
                </a:ext>
              </a:extLst>
            </p:cNvPr>
            <p:cNvSpPr/>
            <p:nvPr/>
          </p:nvSpPr>
          <p:spPr>
            <a:xfrm>
              <a:off x="708207" y="4903912"/>
              <a:ext cx="1364985" cy="379396"/>
            </a:xfrm>
            <a:prstGeom prst="roundRect">
              <a:avLst/>
            </a:prstGeom>
            <a:solidFill>
              <a:srgbClr val="E6E6E7"/>
            </a:solidFill>
            <a:ln w="635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zh-CN" altLang="en-US" sz="1049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pitchFamily="2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2C914CE8-1973-4451-B4E3-B1E02F1A275B}"/>
                </a:ext>
              </a:extLst>
            </p:cNvPr>
            <p:cNvSpPr txBox="1"/>
            <p:nvPr/>
          </p:nvSpPr>
          <p:spPr>
            <a:xfrm>
              <a:off x="727317" y="4721958"/>
              <a:ext cx="1268382" cy="11690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7856" indent="-287856" eaLnBrk="0" hangingPunct="0">
                <a:lnSpc>
                  <a:spcPct val="170000"/>
                </a:lnSpc>
                <a:buClr>
                  <a:srgbClr val="595959"/>
                </a:buClr>
                <a:buSzPct val="70000"/>
                <a:defRPr/>
              </a:pPr>
              <a:r>
                <a:rPr lang="en-US" altLang="zh-CN" sz="2198" b="1" dirty="0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Nuevo </a:t>
              </a:r>
              <a:r>
                <a:rPr lang="en-US" altLang="zh-CN" sz="2198" b="1" dirty="0" err="1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diseño</a:t>
              </a:r>
              <a:r>
                <a:rPr lang="en-US" altLang="zh-CN" sz="2198" b="1" dirty="0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
</a:t>
              </a:r>
              <a:endParaRPr lang="de-DE" altLang="zh-CN" sz="2198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1445054-AB5C-44E7-80BF-5E77A1F8A971}"/>
              </a:ext>
            </a:extLst>
          </p:cNvPr>
          <p:cNvGrpSpPr/>
          <p:nvPr/>
        </p:nvGrpSpPr>
        <p:grpSpPr>
          <a:xfrm>
            <a:off x="339447" y="3741997"/>
            <a:ext cx="3794402" cy="1168269"/>
            <a:chOff x="708207" y="4715753"/>
            <a:chExt cx="2513409" cy="1169030"/>
          </a:xfrm>
        </p:grpSpPr>
        <p:sp>
          <p:nvSpPr>
            <p:cNvPr id="39" name="圆角矩形 27">
              <a:extLst>
                <a:ext uri="{FF2B5EF4-FFF2-40B4-BE49-F238E27FC236}">
                  <a16:creationId xmlns:a16="http://schemas.microsoft.com/office/drawing/2014/main" id="{065C8BB3-B109-484A-8979-4CD7BB4C176B}"/>
                </a:ext>
              </a:extLst>
            </p:cNvPr>
            <p:cNvSpPr/>
            <p:nvPr/>
          </p:nvSpPr>
          <p:spPr>
            <a:xfrm>
              <a:off x="708207" y="4903912"/>
              <a:ext cx="2485004" cy="379396"/>
            </a:xfrm>
            <a:prstGeom prst="roundRect">
              <a:avLst/>
            </a:prstGeom>
            <a:solidFill>
              <a:srgbClr val="E6E6E7"/>
            </a:solidFill>
            <a:ln w="6350"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zh-CN" altLang="en-US" sz="1049" dirty="0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0000500000000000000" pitchFamily="2" charset="0"/>
                <a:ea typeface="微软雅黑" pitchFamily="34" charset="-122"/>
                <a:cs typeface="Arial" pitchFamily="34" charset="0"/>
              </a:endParaRPr>
            </a:p>
          </p:txBody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68FB66D5-46FB-4BBA-B764-A48ABAD61DC3}"/>
                </a:ext>
              </a:extLst>
            </p:cNvPr>
            <p:cNvSpPr txBox="1"/>
            <p:nvPr/>
          </p:nvSpPr>
          <p:spPr>
            <a:xfrm>
              <a:off x="736612" y="4715753"/>
              <a:ext cx="2485004" cy="11690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7856" indent="-287856" eaLnBrk="0" hangingPunct="0">
                <a:lnSpc>
                  <a:spcPct val="170000"/>
                </a:lnSpc>
                <a:buClr>
                  <a:srgbClr val="595959"/>
                </a:buClr>
                <a:buSzPct val="70000"/>
                <a:defRPr/>
              </a:pPr>
              <a:r>
                <a:rPr lang="en-US" altLang="zh-CN" sz="2198" b="1" dirty="0" err="1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Flujo</a:t>
              </a:r>
              <a:r>
                <a:rPr lang="en-US" altLang="zh-CN" sz="2198" b="1" dirty="0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198" b="1" dirty="0" err="1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reflejado</a:t>
              </a:r>
              <a:r>
                <a:rPr lang="en-US" altLang="zh-CN" sz="2198" b="1" dirty="0">
                  <a:solidFill>
                    <a:srgbClr val="FFC000"/>
                  </a:solidFill>
                  <a:latin typeface="Montserrat" panose="00000500000000000000" pitchFamily="2" charset="0"/>
                  <a:ea typeface="微软雅黑" panose="020B0503020204020204" pitchFamily="34" charset="-122"/>
                  <a:cs typeface="Arial" panose="020B0604020202020204" pitchFamily="34" charset="0"/>
                </a:rPr>
                <a:t>
</a:t>
              </a:r>
              <a:endParaRPr lang="de-DE" altLang="zh-CN" sz="2198" b="1" dirty="0">
                <a:solidFill>
                  <a:srgbClr val="FFC000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2" name="图片 71">
            <a:extLst>
              <a:ext uri="{FF2B5EF4-FFF2-40B4-BE49-F238E27FC236}">
                <a16:creationId xmlns:a16="http://schemas.microsoft.com/office/drawing/2014/main" id="{12872660-4ADF-45FA-B1C8-B5CA774920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16" y="2678043"/>
            <a:ext cx="4988436" cy="3325624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B944FCC5-CD40-4115-BDD8-CA66586FA7A9}"/>
              </a:ext>
            </a:extLst>
          </p:cNvPr>
          <p:cNvGrpSpPr/>
          <p:nvPr/>
        </p:nvGrpSpPr>
        <p:grpSpPr>
          <a:xfrm>
            <a:off x="7519981" y="220860"/>
            <a:ext cx="5247886" cy="5782807"/>
            <a:chOff x="7513690" y="356454"/>
            <a:chExt cx="5251304" cy="5786573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E629418-6F0B-4BDF-8579-355E930203DE}"/>
                </a:ext>
              </a:extLst>
            </p:cNvPr>
            <p:cNvGrpSpPr/>
            <p:nvPr/>
          </p:nvGrpSpPr>
          <p:grpSpPr>
            <a:xfrm>
              <a:off x="7674518" y="356454"/>
              <a:ext cx="4829350" cy="3973917"/>
              <a:chOff x="6058796" y="1387262"/>
              <a:chExt cx="5596856" cy="4668279"/>
            </a:xfrm>
          </p:grpSpPr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373C3F32-221E-495A-B067-F4D410B2CE3D}"/>
                  </a:ext>
                </a:extLst>
              </p:cNvPr>
              <p:cNvGrpSpPr/>
              <p:nvPr/>
            </p:nvGrpSpPr>
            <p:grpSpPr>
              <a:xfrm>
                <a:off x="6058796" y="1387262"/>
                <a:ext cx="5596856" cy="4668279"/>
                <a:chOff x="4846611" y="2571628"/>
                <a:chExt cx="5596856" cy="4668279"/>
              </a:xfrm>
            </p:grpSpPr>
            <p:sp>
              <p:nvSpPr>
                <p:cNvPr id="62" name="Rectangle 67">
                  <a:extLst>
                    <a:ext uri="{FF2B5EF4-FFF2-40B4-BE49-F238E27FC236}">
                      <a16:creationId xmlns:a16="http://schemas.microsoft.com/office/drawing/2014/main" id="{3A7281F9-EB89-44E1-871D-873E4B4D6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37611" y="6098605"/>
                  <a:ext cx="128186" cy="2710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3760" rtl="0"/>
                  <a:r>
                    <a:rPr lang="en-US" altLang="zh-CN" sz="1499" dirty="0">
                      <a:solidFill>
                        <a:srgbClr val="595959"/>
                      </a:solidFill>
                      <a:latin typeface="Montserrat" panose="00000500000000000000" pitchFamily="2" charset="0"/>
                      <a:cs typeface="Arial" pitchFamily="34" charset="0"/>
                    </a:rPr>
                    <a:t>T</a:t>
                  </a:r>
                  <a:endParaRPr lang="zh-CN" altLang="zh-CN" sz="1799" dirty="0">
                    <a:latin typeface="Montserrat" panose="00000500000000000000" pitchFamily="2" charset="0"/>
                    <a:cs typeface="Arial" pitchFamily="34" charset="0"/>
                  </a:endParaRPr>
                </a:p>
              </p:txBody>
            </p:sp>
            <p:pic>
              <p:nvPicPr>
                <p:cNvPr id="63" name="图片 62">
                  <a:extLst>
                    <a:ext uri="{FF2B5EF4-FFF2-40B4-BE49-F238E27FC236}">
                      <a16:creationId xmlns:a16="http://schemas.microsoft.com/office/drawing/2014/main" id="{D969273B-8C85-406C-B9C4-DA0AE82A3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lum bright="-1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875" t="66335" r="29614" b="17195"/>
                <a:stretch/>
              </p:blipFill>
              <p:spPr>
                <a:xfrm>
                  <a:off x="6259929" y="6122173"/>
                  <a:ext cx="2614290" cy="1117734"/>
                </a:xfrm>
                <a:prstGeom prst="rect">
                  <a:avLst/>
                </a:prstGeom>
              </p:spPr>
            </p:pic>
            <p:pic>
              <p:nvPicPr>
                <p:cNvPr id="64" name="图片 63">
                  <a:extLst>
                    <a:ext uri="{FF2B5EF4-FFF2-40B4-BE49-F238E27FC236}">
                      <a16:creationId xmlns:a16="http://schemas.microsoft.com/office/drawing/2014/main" id="{5A964D11-7C1A-494D-99FB-59327D3CA4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32" t="19287" r="17452" b="13044"/>
                <a:stretch/>
              </p:blipFill>
              <p:spPr>
                <a:xfrm>
                  <a:off x="5720278" y="3607518"/>
                  <a:ext cx="4080632" cy="2930572"/>
                </a:xfrm>
                <a:prstGeom prst="rect">
                  <a:avLst/>
                </a:prstGeom>
              </p:spPr>
            </p:pic>
            <p:sp>
              <p:nvSpPr>
                <p:cNvPr id="65" name="矩形 64">
                  <a:extLst>
                    <a:ext uri="{FF2B5EF4-FFF2-40B4-BE49-F238E27FC236}">
                      <a16:creationId xmlns:a16="http://schemas.microsoft.com/office/drawing/2014/main" id="{0545F046-605D-4040-8F0A-2E7B04D91E30}"/>
                    </a:ext>
                  </a:extLst>
                </p:cNvPr>
                <p:cNvSpPr/>
                <p:nvPr/>
              </p:nvSpPr>
              <p:spPr>
                <a:xfrm>
                  <a:off x="5838885" y="4634292"/>
                  <a:ext cx="3456379" cy="189665"/>
                </a:xfrm>
                <a:prstGeom prst="rect">
                  <a:avLst/>
                </a:prstGeom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endParaRPr lang="zh-CN" altLang="en-US" sz="1049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66" name="矩形 65">
                  <a:extLst>
                    <a:ext uri="{FF2B5EF4-FFF2-40B4-BE49-F238E27FC236}">
                      <a16:creationId xmlns:a16="http://schemas.microsoft.com/office/drawing/2014/main" id="{E3F800DE-C139-4464-B036-1A6C2345F6FD}"/>
                    </a:ext>
                  </a:extLst>
                </p:cNvPr>
                <p:cNvSpPr/>
                <p:nvPr/>
              </p:nvSpPr>
              <p:spPr>
                <a:xfrm>
                  <a:off x="5767069" y="4764997"/>
                  <a:ext cx="3821922" cy="189665"/>
                </a:xfrm>
                <a:prstGeom prst="rect">
                  <a:avLst/>
                </a:prstGeom>
                <a:gradFill flip="none" rotWithShape="1">
                  <a:gsLst>
                    <a:gs pos="37000">
                      <a:srgbClr val="FFC000">
                        <a:alpha val="80000"/>
                      </a:srgbClr>
                    </a:gs>
                    <a:gs pos="0">
                      <a:srgbClr val="F4791F">
                        <a:alpha val="90000"/>
                      </a:srgbClr>
                    </a:gs>
                    <a:gs pos="74000">
                      <a:schemeClr val="accent5">
                        <a:lumMod val="45000"/>
                        <a:lumOff val="55000"/>
                        <a:alpha val="50000"/>
                      </a:schemeClr>
                    </a:gs>
                    <a:gs pos="83000">
                      <a:schemeClr val="accent5">
                        <a:lumMod val="45000"/>
                        <a:lumOff val="55000"/>
                        <a:alpha val="50000"/>
                      </a:schemeClr>
                    </a:gs>
                    <a:gs pos="100000">
                      <a:srgbClr val="00B0F0">
                        <a:alpha val="50000"/>
                      </a:srgbClr>
                    </a:gs>
                  </a:gsLst>
                  <a:lin ang="5400000" scaled="1"/>
                  <a:tileRect/>
                </a:gradFill>
                <a:effectLst>
                  <a:softEdge rad="127000"/>
                </a:effectLst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endParaRPr lang="zh-CN" altLang="en-US" sz="1049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pic>
              <p:nvPicPr>
                <p:cNvPr id="67" name="图片 66">
                  <a:extLst>
                    <a:ext uri="{FF2B5EF4-FFF2-40B4-BE49-F238E27FC236}">
                      <a16:creationId xmlns:a16="http://schemas.microsoft.com/office/drawing/2014/main" id="{5D958755-E7EA-4A0B-AD55-1AFD0EE508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lum bright="-10000" contrast="4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31" t="12420" r="11484" b="71440"/>
                <a:stretch/>
              </p:blipFill>
              <p:spPr>
                <a:xfrm>
                  <a:off x="4846611" y="2571628"/>
                  <a:ext cx="5596856" cy="1095375"/>
                </a:xfrm>
                <a:prstGeom prst="rect">
                  <a:avLst/>
                </a:prstGeom>
              </p:spPr>
            </p:pic>
          </p:grpSp>
          <p:sp>
            <p:nvSpPr>
              <p:cNvPr id="60" name="Rectangle 67">
                <a:extLst>
                  <a:ext uri="{FF2B5EF4-FFF2-40B4-BE49-F238E27FC236}">
                    <a16:creationId xmlns:a16="http://schemas.microsoft.com/office/drawing/2014/main" id="{C291A49D-3444-44DB-8FAC-5846BE85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4913" y="2195685"/>
                <a:ext cx="564759" cy="271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3760" rtl="0"/>
                <a:r>
                  <a:rPr lang="en-US" altLang="zh-CN" sz="1499" dirty="0">
                    <a:solidFill>
                      <a:srgbClr val="595959"/>
                    </a:solidFill>
                    <a:latin typeface="Montserrat" panose="00000500000000000000" pitchFamily="2" charset="0"/>
                    <a:cs typeface="Arial" pitchFamily="34" charset="0"/>
                  </a:rPr>
                  <a:t>T+1</a:t>
                </a:r>
                <a:r>
                  <a:rPr lang="zh-CN" altLang="en-US" sz="1499" dirty="0">
                    <a:solidFill>
                      <a:srgbClr val="595959"/>
                    </a:solidFill>
                    <a:latin typeface="Montserrat" panose="00000500000000000000" pitchFamily="2" charset="0"/>
                    <a:cs typeface="Arial" pitchFamily="34" charset="0"/>
                  </a:rPr>
                  <a:t>℃</a:t>
                </a:r>
                <a:endParaRPr lang="zh-CN" altLang="zh-CN" sz="1799" dirty="0">
                  <a:latin typeface="Montserrat" panose="00000500000000000000" pitchFamily="2" charset="0"/>
                  <a:cs typeface="Arial" pitchFamily="34" charset="0"/>
                </a:endParaRPr>
              </a:p>
            </p:txBody>
          </p:sp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0781AF71-A914-4A35-9E65-A56F62472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5231" y="2808701"/>
                <a:ext cx="0" cy="201933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A13F86CB-A596-48A6-A1B0-9F1EA574FDA3}"/>
                </a:ext>
              </a:extLst>
            </p:cNvPr>
            <p:cNvSpPr/>
            <p:nvPr/>
          </p:nvSpPr>
          <p:spPr>
            <a:xfrm rot="16200000">
              <a:off x="10330060" y="5063262"/>
              <a:ext cx="1279510" cy="161454"/>
            </a:xfrm>
            <a:prstGeom prst="rect">
              <a:avLst/>
            </a:prstGeom>
            <a:gradFill flip="none" rotWithShape="1">
              <a:gsLst>
                <a:gs pos="37000">
                  <a:srgbClr val="FFC000">
                    <a:alpha val="80000"/>
                  </a:srgbClr>
                </a:gs>
                <a:gs pos="0">
                  <a:srgbClr val="F4791F">
                    <a:alpha val="90000"/>
                  </a:srgbClr>
                </a:gs>
                <a:gs pos="74000">
                  <a:schemeClr val="accent5">
                    <a:lumMod val="45000"/>
                    <a:lumOff val="55000"/>
                    <a:alpha val="50000"/>
                  </a:schemeClr>
                </a:gs>
                <a:gs pos="83000">
                  <a:schemeClr val="accent5">
                    <a:lumMod val="45000"/>
                    <a:lumOff val="55000"/>
                    <a:alpha val="50000"/>
                  </a:schemeClr>
                </a:gs>
                <a:gs pos="100000">
                  <a:srgbClr val="00B0F0">
                    <a:alpha val="50000"/>
                  </a:srgbClr>
                </a:gs>
              </a:gsLst>
              <a:lin ang="5400000" scaled="1"/>
              <a:tileRect/>
            </a:gradFill>
            <a:effectLst>
              <a:softEdge rad="127000"/>
            </a:effectLst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zh-CN" altLang="en-US" sz="1049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" name="Rectangle 67">
              <a:extLst>
                <a:ext uri="{FF2B5EF4-FFF2-40B4-BE49-F238E27FC236}">
                  <a16:creationId xmlns:a16="http://schemas.microsoft.com/office/drawing/2014/main" id="{4995728E-C1F9-4EDD-B345-B1EF30E77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4268" y="5912323"/>
              <a:ext cx="110608" cy="23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760" rtl="0"/>
              <a:r>
                <a:rPr lang="en-US" altLang="zh-CN" sz="1499" dirty="0">
                  <a:solidFill>
                    <a:srgbClr val="595959"/>
                  </a:solidFill>
                  <a:latin typeface="Montserrat" panose="00000500000000000000" pitchFamily="2" charset="0"/>
                  <a:cs typeface="Arial" pitchFamily="34" charset="0"/>
                </a:rPr>
                <a:t>T</a:t>
              </a:r>
              <a:endParaRPr lang="zh-CN" altLang="zh-CN" sz="1799" dirty="0">
                <a:latin typeface="Montserrat" panose="00000500000000000000" pitchFamily="2" charset="0"/>
                <a:cs typeface="Arial" pitchFamily="34" charset="0"/>
              </a:endParaRPr>
            </a:p>
          </p:txBody>
        </p: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30C0D63E-CE9D-4564-8CBE-A751E1ABA2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4629" y="6027739"/>
              <a:ext cx="131251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67">
              <a:extLst>
                <a:ext uri="{FF2B5EF4-FFF2-40B4-BE49-F238E27FC236}">
                  <a16:creationId xmlns:a16="http://schemas.microsoft.com/office/drawing/2014/main" id="{ABA7EB22-249A-40DC-8FF0-75ADBCD8F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479" y="5901677"/>
              <a:ext cx="490519" cy="23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760" rtl="0"/>
              <a:r>
                <a:rPr lang="en-US" altLang="zh-CN" sz="1499" dirty="0">
                  <a:solidFill>
                    <a:srgbClr val="595959"/>
                  </a:solidFill>
                  <a:latin typeface="Montserrat" panose="00000500000000000000" pitchFamily="2" charset="0"/>
                  <a:cs typeface="Arial" pitchFamily="34" charset="0"/>
                </a:rPr>
                <a:t>T-3</a:t>
              </a:r>
              <a:r>
                <a:rPr lang="zh-CN" altLang="en-US" sz="1499" dirty="0">
                  <a:solidFill>
                    <a:srgbClr val="595959"/>
                  </a:solidFill>
                  <a:latin typeface="Montserrat" panose="00000500000000000000" pitchFamily="2" charset="0"/>
                  <a:cs typeface="Arial" pitchFamily="34" charset="0"/>
                </a:rPr>
                <a:t>℃</a:t>
              </a:r>
              <a:endParaRPr lang="zh-CN" altLang="zh-CN" sz="1799" dirty="0">
                <a:latin typeface="Montserrat" panose="00000500000000000000" pitchFamily="2" charset="0"/>
                <a:cs typeface="Arial" pitchFamily="34" charset="0"/>
              </a:endParaRPr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34EB6F11-CA18-404A-96BF-90E5A5FA5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6914" y="6027739"/>
              <a:ext cx="87620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67">
              <a:extLst>
                <a:ext uri="{FF2B5EF4-FFF2-40B4-BE49-F238E27FC236}">
                  <a16:creationId xmlns:a16="http://schemas.microsoft.com/office/drawing/2014/main" id="{E8835045-B485-4255-B786-6145D0128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47260" y="5896315"/>
              <a:ext cx="490519" cy="230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3760" rtl="0"/>
              <a:r>
                <a:rPr lang="en-US" altLang="zh-CN" sz="1499" dirty="0">
                  <a:solidFill>
                    <a:srgbClr val="595959"/>
                  </a:solidFill>
                  <a:latin typeface="Montserrat" panose="00000500000000000000" pitchFamily="2" charset="0"/>
                  <a:cs typeface="Arial" pitchFamily="34" charset="0"/>
                </a:rPr>
                <a:t>T-2</a:t>
              </a:r>
              <a:r>
                <a:rPr lang="zh-CN" altLang="en-US" sz="1499" dirty="0">
                  <a:solidFill>
                    <a:srgbClr val="595959"/>
                  </a:solidFill>
                  <a:latin typeface="Montserrat" panose="00000500000000000000" pitchFamily="2" charset="0"/>
                  <a:cs typeface="Arial" pitchFamily="34" charset="0"/>
                </a:rPr>
                <a:t>℃</a:t>
              </a:r>
              <a:endParaRPr lang="zh-CN" altLang="zh-CN" sz="1799" dirty="0">
                <a:latin typeface="Montserrat" panose="00000500000000000000" pitchFamily="2" charset="0"/>
                <a:cs typeface="Arial" pitchFamily="34" charset="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417FAD9F-14BE-43BD-9556-8FAB3C9FBC36}"/>
                </a:ext>
              </a:extLst>
            </p:cNvPr>
            <p:cNvSpPr/>
            <p:nvPr/>
          </p:nvSpPr>
          <p:spPr>
            <a:xfrm rot="5400000">
              <a:off x="8832322" y="5063263"/>
              <a:ext cx="1279512" cy="161454"/>
            </a:xfrm>
            <a:prstGeom prst="rect">
              <a:avLst/>
            </a:prstGeom>
            <a:gradFill flip="none" rotWithShape="1">
              <a:gsLst>
                <a:gs pos="37000">
                  <a:srgbClr val="FFC000">
                    <a:alpha val="80000"/>
                  </a:srgbClr>
                </a:gs>
                <a:gs pos="0">
                  <a:srgbClr val="F4791F">
                    <a:alpha val="90000"/>
                  </a:srgbClr>
                </a:gs>
                <a:gs pos="74000">
                  <a:schemeClr val="accent5">
                    <a:lumMod val="45000"/>
                    <a:lumOff val="55000"/>
                    <a:alpha val="50000"/>
                  </a:schemeClr>
                </a:gs>
                <a:gs pos="83000">
                  <a:schemeClr val="accent5">
                    <a:lumMod val="45000"/>
                    <a:lumOff val="55000"/>
                    <a:alpha val="50000"/>
                  </a:schemeClr>
                </a:gs>
                <a:gs pos="100000">
                  <a:srgbClr val="00B0F0">
                    <a:alpha val="50000"/>
                  </a:srgbClr>
                </a:gs>
              </a:gsLst>
              <a:lin ang="5400000" scaled="1"/>
              <a:tileRect/>
            </a:gradFill>
            <a:effectLst>
              <a:softEdge rad="127000"/>
            </a:effectLst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zh-CN" altLang="en-US" sz="1049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7B45562A-B88F-4A7B-821E-2A204300F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lum bright="-1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5" t="66335" r="35393" b="17195"/>
            <a:stretch/>
          </p:blipFill>
          <p:spPr>
            <a:xfrm rot="5400000">
              <a:off x="7381096" y="4433419"/>
              <a:ext cx="1432887" cy="1167699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627E5FF3-0A89-46A3-A486-976B02111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lum bright="-1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5" t="66335" r="32500" b="17195"/>
            <a:stretch/>
          </p:blipFill>
          <p:spPr>
            <a:xfrm rot="16200000">
              <a:off x="11608274" y="4627688"/>
              <a:ext cx="1195706" cy="1117734"/>
            </a:xfrm>
            <a:prstGeom prst="rect">
              <a:avLst/>
            </a:prstGeom>
          </p:spPr>
        </p:pic>
      </p:grpSp>
      <p:sp>
        <p:nvSpPr>
          <p:cNvPr id="45" name="矩形 65">
            <a:extLst>
              <a:ext uri="{FF2B5EF4-FFF2-40B4-BE49-F238E27FC236}">
                <a16:creationId xmlns:a16="http://schemas.microsoft.com/office/drawing/2014/main" id="{A2D320F2-A8E7-4AD9-8E5F-E1BB6A4F04AC}"/>
              </a:ext>
            </a:extLst>
          </p:cNvPr>
          <p:cNvSpPr/>
          <p:nvPr/>
        </p:nvSpPr>
        <p:spPr>
          <a:xfrm>
            <a:off x="8513625" y="1257620"/>
            <a:ext cx="3297816" cy="2149166"/>
          </a:xfrm>
          <a:prstGeom prst="rect">
            <a:avLst/>
          </a:prstGeom>
          <a:gradFill flip="none" rotWithShape="1">
            <a:gsLst>
              <a:gs pos="30000">
                <a:srgbClr val="FFC000">
                  <a:alpha val="55000"/>
                </a:srgbClr>
              </a:gs>
              <a:gs pos="9000">
                <a:srgbClr val="F4791F">
                  <a:alpha val="90000"/>
                </a:srgbClr>
              </a:gs>
              <a:gs pos="74000">
                <a:schemeClr val="accent5">
                  <a:lumMod val="45000"/>
                  <a:lumOff val="55000"/>
                  <a:alpha val="50000"/>
                </a:schemeClr>
              </a:gs>
              <a:gs pos="83000">
                <a:schemeClr val="accent5">
                  <a:lumMod val="45000"/>
                  <a:lumOff val="55000"/>
                  <a:alpha val="50000"/>
                </a:schemeClr>
              </a:gs>
              <a:gs pos="100000">
                <a:srgbClr val="00B0F0">
                  <a:alpha val="50000"/>
                </a:srgb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zh-CN" altLang="en-US" sz="105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矩形 55">
            <a:extLst>
              <a:ext uri="{FF2B5EF4-FFF2-40B4-BE49-F238E27FC236}">
                <a16:creationId xmlns:a16="http://schemas.microsoft.com/office/drawing/2014/main" id="{B5E0AF4F-B4A7-4C87-8ED4-D3699138BE05}"/>
              </a:ext>
            </a:extLst>
          </p:cNvPr>
          <p:cNvSpPr/>
          <p:nvPr/>
        </p:nvSpPr>
        <p:spPr>
          <a:xfrm rot="5400000">
            <a:off x="8906832" y="4111655"/>
            <a:ext cx="1279512" cy="1882716"/>
          </a:xfrm>
          <a:prstGeom prst="rect">
            <a:avLst/>
          </a:prstGeom>
          <a:gradFill flip="none" rotWithShape="1">
            <a:gsLst>
              <a:gs pos="37000">
                <a:srgbClr val="FFC000">
                  <a:alpha val="45000"/>
                </a:srgbClr>
              </a:gs>
              <a:gs pos="0">
                <a:srgbClr val="F4791F">
                  <a:alpha val="90000"/>
                </a:srgbClr>
              </a:gs>
              <a:gs pos="74000">
                <a:schemeClr val="accent5">
                  <a:lumMod val="45000"/>
                  <a:lumOff val="55000"/>
                  <a:alpha val="50000"/>
                </a:schemeClr>
              </a:gs>
              <a:gs pos="83000">
                <a:schemeClr val="accent5">
                  <a:lumMod val="45000"/>
                  <a:lumOff val="55000"/>
                  <a:alpha val="50000"/>
                </a:schemeClr>
              </a:gs>
              <a:gs pos="100000">
                <a:srgbClr val="00B0F0">
                  <a:alpha val="50000"/>
                </a:srgb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zh-CN" altLang="en-US" sz="105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矩形 55">
            <a:extLst>
              <a:ext uri="{FF2B5EF4-FFF2-40B4-BE49-F238E27FC236}">
                <a16:creationId xmlns:a16="http://schemas.microsoft.com/office/drawing/2014/main" id="{E65388CE-27B8-4DE2-9B1B-81074B721B08}"/>
              </a:ext>
            </a:extLst>
          </p:cNvPr>
          <p:cNvSpPr/>
          <p:nvPr/>
        </p:nvSpPr>
        <p:spPr>
          <a:xfrm rot="16200000">
            <a:off x="10572404" y="4111144"/>
            <a:ext cx="1279512" cy="1882716"/>
          </a:xfrm>
          <a:prstGeom prst="rect">
            <a:avLst/>
          </a:prstGeom>
          <a:gradFill flip="none" rotWithShape="1">
            <a:gsLst>
              <a:gs pos="20000">
                <a:srgbClr val="FFC000">
                  <a:alpha val="53000"/>
                </a:srgbClr>
              </a:gs>
              <a:gs pos="0">
                <a:srgbClr val="F4791F">
                  <a:alpha val="90000"/>
                </a:srgbClr>
              </a:gs>
              <a:gs pos="74000">
                <a:schemeClr val="accent5">
                  <a:lumMod val="45000"/>
                  <a:lumOff val="55000"/>
                  <a:alpha val="50000"/>
                </a:schemeClr>
              </a:gs>
              <a:gs pos="83000">
                <a:schemeClr val="accent5">
                  <a:lumMod val="45000"/>
                  <a:lumOff val="55000"/>
                  <a:alpha val="50000"/>
                </a:schemeClr>
              </a:gs>
              <a:gs pos="100000">
                <a:srgbClr val="00B0F0">
                  <a:alpha val="50000"/>
                </a:srgb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zh-CN" altLang="en-US" sz="105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7" name="图片 13">
            <a:extLst>
              <a:ext uri="{FF2B5EF4-FFF2-40B4-BE49-F238E27FC236}">
                <a16:creationId xmlns:a16="http://schemas.microsoft.com/office/drawing/2014/main" id="{73B0E12C-423A-45D0-90CB-D9AE26E3B4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56" y="1174869"/>
            <a:ext cx="6896099" cy="459739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3C437D8-74B1-40A3-49C4-E34E7A6062AD}"/>
              </a:ext>
            </a:extLst>
          </p:cNvPr>
          <p:cNvSpPr/>
          <p:nvPr/>
        </p:nvSpPr>
        <p:spPr>
          <a:xfrm>
            <a:off x="478465" y="6368902"/>
            <a:ext cx="701749" cy="34500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B022A22-8A2D-1735-23BE-475FE9BD4642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B669BB1-0C12-133D-E520-88CB778B922E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87CADA18-9C99-8F7B-0B00-A8C010C151A9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4" name="Imagen 13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500B65F6-796E-81F3-A33B-8E1C082BE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00DAE306-F737-2DC7-DD54-8B36FC20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948AF47-6BF2-F8E7-30BF-2A66DAD785DE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D6A29EE-1F44-48EF-5196-8B8B68F10751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1988EF68-50B0-7B01-9C10-89E2122C3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502E9D72-9FDB-43DD-5B4C-0754A10AD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2645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2"/>
          <p:cNvSpPr txBox="1"/>
          <p:nvPr/>
        </p:nvSpPr>
        <p:spPr>
          <a:xfrm>
            <a:off x="283583" y="1006411"/>
            <a:ext cx="8469147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sz="3400" b="1" dirty="0">
                <a:solidFill>
                  <a:prstClr val="black">
                    <a:lumMod val="50000"/>
                    <a:lumOff val="50000"/>
                  </a:prstClr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FIABLE Y ROBUSTO
</a:t>
            </a:r>
            <a:endParaRPr kumimoji="0" lang="pt-BR" altLang="zh-CN" sz="3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07742" y="1906656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626991" y="1968403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626990" y="1906961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624813" y="1966446"/>
            <a:ext cx="324815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altLang="zh-CN" sz="1700" b="1" dirty="0">
                <a:solidFill>
                  <a:prstClr val="white"/>
                </a:solidFill>
                <a:latin typeface="Montserrat" panose="00000500000000000000" pitchFamily="2" charset="0"/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COMPONENTES DE ALTA CALIDAD
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8513638" y="1905938"/>
            <a:ext cx="3248150" cy="423180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8678388" y="4827361"/>
            <a:ext cx="29011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altLang="zh-CN" b="1" spc="-50" dirty="0" err="1">
                <a:solidFill>
                  <a:srgbClr val="FFC000"/>
                </a:solidFill>
                <a:latin typeface="Montserrat" panose="00000500000000000000" pitchFamily="2" charset="0"/>
                <a:cs typeface="Arial" pitchFamily="34" charset="0"/>
              </a:rPr>
              <a:t>Compatibilidad</a:t>
            </a:r>
            <a:r>
              <a:rPr lang="pt-BR" altLang="zh-CN" b="1" spc="-50" dirty="0">
                <a:solidFill>
                  <a:srgbClr val="FFC000"/>
                </a:solidFill>
                <a:latin typeface="Montserrat" panose="00000500000000000000" pitchFamily="2" charset="0"/>
                <a:cs typeface="Arial" pitchFamily="34" charset="0"/>
              </a:rPr>
              <a:t> Eletromagnética</a:t>
            </a:r>
            <a:r>
              <a:rPr lang="pt-BR" altLang="zh-CN" b="1" spc="-50" dirty="0">
                <a:solidFill>
                  <a:srgbClr val="F79646">
                    <a:lumMod val="75000"/>
                  </a:srgbClr>
                </a:solidFill>
                <a:latin typeface="Montserrat" panose="00000500000000000000" pitchFamily="2" charset="0"/>
                <a:cs typeface="Arial" pitchFamily="34" charset="0"/>
              </a:rPr>
              <a:t>
</a:t>
            </a:r>
            <a:r>
              <a:rPr lang="es-ES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cs typeface="Arial" pitchFamily="34" charset="0"/>
              </a:rPr>
              <a:t>Cumple con todos los requerimientos normativos internacionales relacionados con EMC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B38E182D-6B82-EC43-9E37-E15B3528FF30}"/>
              </a:ext>
            </a:extLst>
          </p:cNvPr>
          <p:cNvSpPr/>
          <p:nvPr/>
        </p:nvSpPr>
        <p:spPr>
          <a:xfrm>
            <a:off x="8513636" y="1968402"/>
            <a:ext cx="3241159" cy="557687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20E66CED-029C-4F40-B3A5-3BE9FFABDEBB}"/>
              </a:ext>
            </a:extLst>
          </p:cNvPr>
          <p:cNvSpPr/>
          <p:nvPr/>
        </p:nvSpPr>
        <p:spPr>
          <a:xfrm>
            <a:off x="8513636" y="1906243"/>
            <a:ext cx="3241159" cy="7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pt-B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BFA6D65-4CEC-624D-BF7D-34D7F2DDFC7C}"/>
              </a:ext>
            </a:extLst>
          </p:cNvPr>
          <p:cNvSpPr/>
          <p:nvPr/>
        </p:nvSpPr>
        <p:spPr>
          <a:xfrm>
            <a:off x="762923" y="4680786"/>
            <a:ext cx="3028492" cy="1200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200"/>
              </a:lnSpc>
              <a:defRPr/>
            </a:pPr>
            <a:r>
              <a:rPr lang="es-ES" altLang="zh-CN" b="1" spc="-50" dirty="0">
                <a:solidFill>
                  <a:srgbClr val="FFC000"/>
                </a:solidFill>
                <a:latin typeface="Montserrat" panose="00000500000000000000" pitchFamily="2" charset="0"/>
                <a:cs typeface="Arial" pitchFamily="34" charset="0"/>
              </a:rPr>
              <a:t>Vida útil extendida y rendimiento optimizado</a:t>
            </a:r>
            <a:r>
              <a:rPr lang="es-ES" altLang="zh-CN" b="1" spc="-50" dirty="0">
                <a:solidFill>
                  <a:srgbClr val="F79646">
                    <a:lumMod val="75000"/>
                  </a:srgbClr>
                </a:solidFill>
                <a:latin typeface="Montserrat" panose="00000500000000000000" pitchFamily="2" charset="0"/>
                <a:cs typeface="Arial" pitchFamily="34" charset="0"/>
              </a:rPr>
              <a:t>
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cs typeface="Arial" pitchFamily="34" charset="0"/>
              </a:rPr>
              <a:t>Componentes 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cs typeface="Arial" pitchFamily="34" charset="0"/>
              </a:rPr>
              <a:t>rigurosamente</a:t>
            </a:r>
            <a:r>
              <a:rPr lang="pt-BR" altLang="zh-CN" sz="1600" spc="-5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pt-BR" altLang="zh-CN" sz="1600" spc="-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cs typeface="Arial" pitchFamily="34" charset="0"/>
              </a:rPr>
              <a:t>seleccionados</a:t>
            </a:r>
            <a:endParaRPr kumimoji="0" lang="pt-BR" altLang="zh-CN" sz="16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361F6335-DB61-724E-A630-603558F04A11}"/>
              </a:ext>
            </a:extLst>
          </p:cNvPr>
          <p:cNvSpPr/>
          <p:nvPr/>
        </p:nvSpPr>
        <p:spPr>
          <a:xfrm>
            <a:off x="8683661" y="2075194"/>
            <a:ext cx="290110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altLang="zh-CN" sz="1700" b="1" dirty="0">
                <a:solidFill>
                  <a:prstClr val="white"/>
                </a:solidFill>
                <a:latin typeface="Montserrat" panose="00000500000000000000" pitchFamily="2" charset="0"/>
                <a:ea typeface="Montserrat Light" charset="0"/>
                <a:cs typeface="Arial" pitchFamily="34" charset="0"/>
                <a:sym typeface="Arial Unicode MS" panose="020B0604020202020204" pitchFamily="34" charset="-122"/>
              </a:rPr>
              <a:t>EMC</a:t>
            </a:r>
            <a:endParaRPr kumimoji="0" lang="pt-BR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Montserrat Light" charset="0"/>
              <a:cs typeface="Arial" pitchFamily="34" charset="0"/>
              <a:sym typeface="Arial Unicode MS" panose="020B0604020202020204" pitchFamily="34" charset="-122"/>
            </a:endParaRPr>
          </a:p>
        </p:txBody>
      </p:sp>
      <p:pic>
        <p:nvPicPr>
          <p:cNvPr id="3" name="Imagem 2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2C64E00D-7A20-44AC-B4DE-34092577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32" y="2634140"/>
            <a:ext cx="2406345" cy="1804759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268945BF-4833-4348-A8C8-E30A7464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30289" r="22643" b="15294"/>
          <a:stretch/>
        </p:blipFill>
        <p:spPr>
          <a:xfrm>
            <a:off x="8576315" y="2751003"/>
            <a:ext cx="3115798" cy="1778637"/>
          </a:xfrm>
          <a:prstGeom prst="rect">
            <a:avLst/>
          </a:prstGeom>
        </p:spPr>
      </p:pic>
      <p:pic>
        <p:nvPicPr>
          <p:cNvPr id="1030" name="Picture 6" descr="[video-to-gif output image]">
            <a:extLst>
              <a:ext uri="{FF2B5EF4-FFF2-40B4-BE49-F238E27FC236}">
                <a16:creationId xmlns:a16="http://schemas.microsoft.com/office/drawing/2014/main" id="{B41009A3-5872-4177-A18C-ADD2D08C2E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62" y="2085610"/>
            <a:ext cx="3855588" cy="31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0AE547A-95AE-9DDE-EC3A-FE52576F4E54}"/>
              </a:ext>
            </a:extLst>
          </p:cNvPr>
          <p:cNvSpPr/>
          <p:nvPr/>
        </p:nvSpPr>
        <p:spPr>
          <a:xfrm>
            <a:off x="425302" y="6422065"/>
            <a:ext cx="6570921" cy="4375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MX" sz="1400" dirty="0">
              <a:solidFill>
                <a:schemeClr val="bg1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D525A34-5E86-700D-4700-94B02AA32EF6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2A19767-AC83-5CEB-BDB4-E691120CA4B1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2E9E00F-91F5-A5AE-9B86-F9B597E34D17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4" name="Imagen 13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00E29D74-3F41-6036-F398-FC86C6E38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73EFB68E-D626-E2D4-DE90-940FE266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BB52E4CA-625B-E901-EBA9-E3705E3BF8D1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3A73715D-8BB8-A92C-C878-542909C26490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8" name="Imagen 1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3D9B6056-2707-F6FA-5AA2-B6D0C0507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05ED9937-1CB9-82B2-8292-B40E7C88A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5307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9AFFA3D-2BF6-4ECF-9111-75AB07288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" t="-1962" r="28025" b="1962"/>
          <a:stretch/>
        </p:blipFill>
        <p:spPr>
          <a:xfrm>
            <a:off x="-24967" y="-146942"/>
            <a:ext cx="8486071" cy="685945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70D6328-BCEB-48FA-BC6B-E27D3F5DD0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7" t="-3208" r="-31312" b="3208"/>
          <a:stretch/>
        </p:blipFill>
        <p:spPr>
          <a:xfrm>
            <a:off x="-27802" y="1102198"/>
            <a:ext cx="9863489" cy="5764669"/>
          </a:xfrm>
          <a:prstGeom prst="rtTriangle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DF14F6-C4D6-4B1E-B725-3398D30B1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1" y="1127244"/>
            <a:ext cx="6896099" cy="4597399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3FBECBB0-CA4B-43F8-B77E-33D8607C8F62}"/>
              </a:ext>
            </a:extLst>
          </p:cNvPr>
          <p:cNvGrpSpPr/>
          <p:nvPr/>
        </p:nvGrpSpPr>
        <p:grpSpPr>
          <a:xfrm>
            <a:off x="5453949" y="-276621"/>
            <a:ext cx="6729150" cy="7423864"/>
            <a:chOff x="5453509" y="-271523"/>
            <a:chExt cx="6733729" cy="742891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CF50976-5F5D-42BA-AD79-AA4F55010EB4}"/>
                </a:ext>
              </a:extLst>
            </p:cNvPr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en-US" altLang="zh-CN" sz="259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8" name="Freihandform 29">
              <a:extLst>
                <a:ext uri="{FF2B5EF4-FFF2-40B4-BE49-F238E27FC236}">
                  <a16:creationId xmlns:a16="http://schemas.microsoft.com/office/drawing/2014/main" id="{15D7C5F2-4341-415F-A558-D76FCC96369C}"/>
                </a:ext>
              </a:extLst>
            </p:cNvPr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798"/>
            </a:p>
          </p:txBody>
        </p:sp>
        <p:sp>
          <p:nvSpPr>
            <p:cNvPr id="19" name="Freihandform 29">
              <a:extLst>
                <a:ext uri="{FF2B5EF4-FFF2-40B4-BE49-F238E27FC236}">
                  <a16:creationId xmlns:a16="http://schemas.microsoft.com/office/drawing/2014/main" id="{864B465D-0025-4044-9345-3802582E09AC}"/>
                </a:ext>
              </a:extLst>
            </p:cNvPr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798"/>
            </a:p>
          </p:txBody>
        </p:sp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C2901DC8-C21A-45D9-A93A-BF826E11F1AF}"/>
              </a:ext>
            </a:extLst>
          </p:cNvPr>
          <p:cNvSpPr txBox="1"/>
          <p:nvPr/>
        </p:nvSpPr>
        <p:spPr>
          <a:xfrm>
            <a:off x="8580127" y="1446266"/>
            <a:ext cx="3951424" cy="59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US" sz="3198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DISPLAY LED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468752E4-BDC0-45E1-A06D-1B14C910AA0E}"/>
              </a:ext>
            </a:extLst>
          </p:cNvPr>
          <p:cNvSpPr txBox="1"/>
          <p:nvPr/>
        </p:nvSpPr>
        <p:spPr>
          <a:xfrm>
            <a:off x="7308910" y="2390344"/>
            <a:ext cx="4468574" cy="2929556"/>
          </a:xfrm>
          <a:prstGeom prst="rect">
            <a:avLst/>
          </a:prstGeom>
          <a:noFill/>
        </p:spPr>
        <p:txBody>
          <a:bodyPr wrap="square" lIns="68552" tIns="34276" rIns="68552" bIns="34276" rtlCol="0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15873" indent="-21587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zh-CN" sz="1799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Display</a:t>
            </a:r>
            <a:r>
              <a:rPr lang="es-ES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LED de alta calidad</a:t>
            </a:r>
            <a:r>
              <a:rPr lang="en-US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Diseño</a:t>
            </a:r>
            <a:r>
              <a:rPr lang="en-U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799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moderno</a:t>
            </a:r>
            <a:endParaRPr lang="en-US" altLang="zh-CN" sz="1799" dirty="0"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799" dirty="0"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15873" indent="-21587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zh-CN" sz="1799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Información sobre el estado de funcionamiento, la potencia, la energía producida y los fallos </a:t>
            </a:r>
            <a:r>
              <a:rPr lang="pt-BR" altLang="zh-CN" sz="1799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en</a:t>
            </a:r>
            <a:r>
              <a:rPr lang="pt-BR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pt-BR" altLang="zh-CN" sz="1799" b="1" dirty="0" err="1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tiempo</a:t>
            </a:r>
            <a:r>
              <a:rPr lang="pt-BR" altLang="zh-CN" sz="1799" b="1" dirty="0"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real</a:t>
            </a:r>
            <a:endParaRPr lang="en-US" altLang="zh-CN" sz="1799" b="1" dirty="0">
              <a:latin typeface="Montserrat" panose="00000500000000000000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F13AB8B-0F08-4CE0-A052-2C144F7185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24" t="6427" r="2797" b="4062"/>
          <a:stretch/>
        </p:blipFill>
        <p:spPr>
          <a:xfrm>
            <a:off x="3525432" y="281659"/>
            <a:ext cx="2687655" cy="1696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55BFBF8-7722-4650-84E3-8102A71AB0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51" y="4661229"/>
            <a:ext cx="2216071" cy="147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DCCBD0F0-23EA-84BB-7BA4-B9ABAA9B7DC8}"/>
              </a:ext>
            </a:extLst>
          </p:cNvPr>
          <p:cNvGrpSpPr/>
          <p:nvPr/>
        </p:nvGrpSpPr>
        <p:grpSpPr>
          <a:xfrm>
            <a:off x="-18106" y="-3899"/>
            <a:ext cx="12192000" cy="6956725"/>
            <a:chOff x="0" y="-3899"/>
            <a:chExt cx="12192000" cy="695672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031117D3-746E-4254-1965-B409DB41B17A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E84287D9-30AC-B080-6991-9D336537761A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2" name="Imagen 11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94ED6C46-E65D-69B9-7B3B-34060844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6" name="Imagen 15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71A34F2D-5C2A-0297-6627-7DE9C3C47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4D9CC461-389D-927E-88F9-467B977C30C3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670E7EFE-2BCB-0AAF-A824-7525F8C832C7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27" name="Imagen 2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D39281D9-757E-EDD2-A9A6-2619CC8AB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28" name="Imagen 2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16172B7D-0395-C9A1-8576-8CE0B3210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3258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0539" y="0"/>
            <a:ext cx="11816699" cy="6859588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 flipH="1">
            <a:off x="0" y="-271523"/>
            <a:ext cx="6733729" cy="7428914"/>
            <a:chOff x="5453509" y="-271523"/>
            <a:chExt cx="6733729" cy="7428914"/>
          </a:xfrm>
        </p:grpSpPr>
        <p:sp>
          <p:nvSpPr>
            <p:cNvPr id="25" name="矩形 16"/>
            <p:cNvSpPr/>
            <p:nvPr/>
          </p:nvSpPr>
          <p:spPr>
            <a:xfrm>
              <a:off x="8169143" y="-7620"/>
              <a:ext cx="4018095" cy="6882360"/>
            </a:xfrm>
            <a:custGeom>
              <a:avLst/>
              <a:gdLst>
                <a:gd name="connsiteX0" fmla="*/ 0 w 5284159"/>
                <a:gd name="connsiteY0" fmla="*/ 0 h 5333883"/>
                <a:gd name="connsiteX1" fmla="*/ 5284159 w 5284159"/>
                <a:gd name="connsiteY1" fmla="*/ 0 h 5333883"/>
                <a:gd name="connsiteX2" fmla="*/ 5284159 w 5284159"/>
                <a:gd name="connsiteY2" fmla="*/ 5333883 h 5333883"/>
                <a:gd name="connsiteX3" fmla="*/ 0 w 5284159"/>
                <a:gd name="connsiteY3" fmla="*/ 5333883 h 5333883"/>
                <a:gd name="connsiteX4" fmla="*/ 0 w 5284159"/>
                <a:gd name="connsiteY4" fmla="*/ 0 h 5333883"/>
                <a:gd name="connsiteX0-1" fmla="*/ 937260 w 5284159"/>
                <a:gd name="connsiteY0-2" fmla="*/ 0 h 5333883"/>
                <a:gd name="connsiteX1-3" fmla="*/ 5284159 w 5284159"/>
                <a:gd name="connsiteY1-4" fmla="*/ 0 h 5333883"/>
                <a:gd name="connsiteX2-5" fmla="*/ 5284159 w 5284159"/>
                <a:gd name="connsiteY2-6" fmla="*/ 5333883 h 5333883"/>
                <a:gd name="connsiteX3-7" fmla="*/ 0 w 5284159"/>
                <a:gd name="connsiteY3-8" fmla="*/ 5333883 h 5333883"/>
                <a:gd name="connsiteX4-9" fmla="*/ 937260 w 5284159"/>
                <a:gd name="connsiteY4-10" fmla="*/ 0 h 5333883"/>
                <a:gd name="connsiteX0-11" fmla="*/ 845820 w 5284159"/>
                <a:gd name="connsiteY0-12" fmla="*/ 0 h 5333883"/>
                <a:gd name="connsiteX1-13" fmla="*/ 5284159 w 5284159"/>
                <a:gd name="connsiteY1-14" fmla="*/ 0 h 5333883"/>
                <a:gd name="connsiteX2-15" fmla="*/ 5284159 w 5284159"/>
                <a:gd name="connsiteY2-16" fmla="*/ 5333883 h 5333883"/>
                <a:gd name="connsiteX3-17" fmla="*/ 0 w 5284159"/>
                <a:gd name="connsiteY3-18" fmla="*/ 5333883 h 5333883"/>
                <a:gd name="connsiteX4-19" fmla="*/ 845820 w 5284159"/>
                <a:gd name="connsiteY4-20" fmla="*/ 0 h 5333883"/>
                <a:gd name="connsiteX0-1-1" fmla="*/ 1863179 w 6301518"/>
                <a:gd name="connsiteY0-2-2" fmla="*/ 0 h 5333883"/>
                <a:gd name="connsiteX1-3-3" fmla="*/ 6301518 w 6301518"/>
                <a:gd name="connsiteY1-4-4" fmla="*/ 0 h 5333883"/>
                <a:gd name="connsiteX2-5-5" fmla="*/ 6301518 w 6301518"/>
                <a:gd name="connsiteY2-6-6" fmla="*/ 5333883 h 5333883"/>
                <a:gd name="connsiteX3-7-7" fmla="*/ 0 w 6301518"/>
                <a:gd name="connsiteY3-8-8" fmla="*/ 5333883 h 5333883"/>
                <a:gd name="connsiteX4-9-9" fmla="*/ 1863179 w 6301518"/>
                <a:gd name="connsiteY4-10-10" fmla="*/ 0 h 5333883"/>
                <a:gd name="connsiteX0-11-1" fmla="*/ 2078285 w 6301518"/>
                <a:gd name="connsiteY0-12-2" fmla="*/ 0 h 5351619"/>
                <a:gd name="connsiteX1-13-3" fmla="*/ 6301518 w 6301518"/>
                <a:gd name="connsiteY1-14-4" fmla="*/ 17736 h 5351619"/>
                <a:gd name="connsiteX2-15-5" fmla="*/ 6301518 w 6301518"/>
                <a:gd name="connsiteY2-16-6" fmla="*/ 5351619 h 5351619"/>
                <a:gd name="connsiteX3-17-7" fmla="*/ 0 w 6301518"/>
                <a:gd name="connsiteY3-18-8" fmla="*/ 5351619 h 5351619"/>
                <a:gd name="connsiteX4-19-9" fmla="*/ 2078285 w 6301518"/>
                <a:gd name="connsiteY4-20-10" fmla="*/ 0 h 5351619"/>
                <a:gd name="connsiteX0-21" fmla="*/ 2018533 w 6301518"/>
                <a:gd name="connsiteY0-22" fmla="*/ 0 h 5345707"/>
                <a:gd name="connsiteX1-23" fmla="*/ 6301518 w 6301518"/>
                <a:gd name="connsiteY1-24" fmla="*/ 11824 h 5345707"/>
                <a:gd name="connsiteX2-25" fmla="*/ 6301518 w 6301518"/>
                <a:gd name="connsiteY2-26" fmla="*/ 5345707 h 5345707"/>
                <a:gd name="connsiteX3-27" fmla="*/ 0 w 6301518"/>
                <a:gd name="connsiteY3-28" fmla="*/ 5345707 h 5345707"/>
                <a:gd name="connsiteX4-29" fmla="*/ 2018533 w 6301518"/>
                <a:gd name="connsiteY4-30" fmla="*/ 0 h 5345707"/>
                <a:gd name="connsiteX0-31" fmla="*/ 1982682 w 6301518"/>
                <a:gd name="connsiteY0-32" fmla="*/ 0 h 5339795"/>
                <a:gd name="connsiteX1-33" fmla="*/ 6301518 w 6301518"/>
                <a:gd name="connsiteY1-34" fmla="*/ 5912 h 5339795"/>
                <a:gd name="connsiteX2-35" fmla="*/ 6301518 w 6301518"/>
                <a:gd name="connsiteY2-36" fmla="*/ 5339795 h 5339795"/>
                <a:gd name="connsiteX3-37" fmla="*/ 0 w 6301518"/>
                <a:gd name="connsiteY3-38" fmla="*/ 5339795 h 5339795"/>
                <a:gd name="connsiteX4-39" fmla="*/ 1982682 w 6301518"/>
                <a:gd name="connsiteY4-40" fmla="*/ 0 h 5339795"/>
              </a:gdLst>
              <a:ahLst/>
              <a:cxnLst>
                <a:cxn ang="0">
                  <a:pos x="connsiteX0-11-1" y="connsiteY0-12-2"/>
                </a:cxn>
                <a:cxn ang="0">
                  <a:pos x="connsiteX1-13-3" y="connsiteY1-14-4"/>
                </a:cxn>
                <a:cxn ang="0">
                  <a:pos x="connsiteX2-15-5" y="connsiteY2-16-6"/>
                </a:cxn>
                <a:cxn ang="0">
                  <a:pos x="connsiteX3-17-7" y="connsiteY3-18-8"/>
                </a:cxn>
                <a:cxn ang="0">
                  <a:pos x="connsiteX4-19-9" y="connsiteY4-20-10"/>
                </a:cxn>
              </a:cxnLst>
              <a:rect l="l" t="t" r="r" b="b"/>
              <a:pathLst>
                <a:path w="6301518" h="5339795">
                  <a:moveTo>
                    <a:pt x="1982682" y="0"/>
                  </a:moveTo>
                  <a:lnTo>
                    <a:pt x="6301518" y="5912"/>
                  </a:lnTo>
                  <a:lnTo>
                    <a:pt x="6301518" y="5339795"/>
                  </a:lnTo>
                  <a:lnTo>
                    <a:pt x="0" y="5339795"/>
                  </a:lnTo>
                  <a:lnTo>
                    <a:pt x="19826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rtl="0">
                <a:defRPr/>
              </a:pPr>
              <a:endParaRPr lang="pt-BR" altLang="zh-CN" sz="2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6" name="Freihandform 29"/>
            <p:cNvSpPr/>
            <p:nvPr/>
          </p:nvSpPr>
          <p:spPr>
            <a:xfrm rot="1214275">
              <a:off x="6854648" y="-255575"/>
              <a:ext cx="2499224" cy="7412966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2899"/>
                <a:gd name="connsiteX1-233" fmla="*/ 1691104 w 3119692"/>
                <a:gd name="connsiteY1-234" fmla="*/ 0 h 6942899"/>
                <a:gd name="connsiteX2-235" fmla="*/ 3119692 w 3119692"/>
                <a:gd name="connsiteY2-236" fmla="*/ 6456302 h 6942899"/>
                <a:gd name="connsiteX3-237" fmla="*/ 1405409 w 3119692"/>
                <a:gd name="connsiteY3-238" fmla="*/ 6942899 h 6942899"/>
                <a:gd name="connsiteX4-239" fmla="*/ 0 w 3119692"/>
                <a:gd name="connsiteY4-240" fmla="*/ 480717 h 6942899"/>
                <a:gd name="connsiteX0-241" fmla="*/ 0 w 3216589"/>
                <a:gd name="connsiteY0-242" fmla="*/ 480717 h 6942899"/>
                <a:gd name="connsiteX1-243" fmla="*/ 1691104 w 3216589"/>
                <a:gd name="connsiteY1-244" fmla="*/ 0 h 6942899"/>
                <a:gd name="connsiteX2-245" fmla="*/ 3216589 w 3216589"/>
                <a:gd name="connsiteY2-246" fmla="*/ 6460868 h 6942899"/>
                <a:gd name="connsiteX3-247" fmla="*/ 1405409 w 3216589"/>
                <a:gd name="connsiteY3-248" fmla="*/ 6942899 h 6942899"/>
                <a:gd name="connsiteX4-249" fmla="*/ 0 w 3216589"/>
                <a:gd name="connsiteY4-250" fmla="*/ 480717 h 6942899"/>
                <a:gd name="connsiteX0-251" fmla="*/ 1 w 3223412"/>
                <a:gd name="connsiteY0-252" fmla="*/ 467325 h 6942899"/>
                <a:gd name="connsiteX1-253" fmla="*/ 1697927 w 3223412"/>
                <a:gd name="connsiteY1-254" fmla="*/ 0 h 6942899"/>
                <a:gd name="connsiteX2-255" fmla="*/ 3223412 w 3223412"/>
                <a:gd name="connsiteY2-256" fmla="*/ 6460868 h 6942899"/>
                <a:gd name="connsiteX3-257" fmla="*/ 1412232 w 3223412"/>
                <a:gd name="connsiteY3-258" fmla="*/ 6942899 h 6942899"/>
                <a:gd name="connsiteX4-259" fmla="*/ 1 w 3223412"/>
                <a:gd name="connsiteY4-260" fmla="*/ 467325 h 6942899"/>
                <a:gd name="connsiteX0-261" fmla="*/ 0 w 3224391"/>
                <a:gd name="connsiteY0-262" fmla="*/ 444768 h 6942899"/>
                <a:gd name="connsiteX1-263" fmla="*/ 1698906 w 3224391"/>
                <a:gd name="connsiteY1-264" fmla="*/ 0 h 6942899"/>
                <a:gd name="connsiteX2-265" fmla="*/ 3224391 w 3224391"/>
                <a:gd name="connsiteY2-266" fmla="*/ 6460868 h 6942899"/>
                <a:gd name="connsiteX3-267" fmla="*/ 1413211 w 3224391"/>
                <a:gd name="connsiteY3-268" fmla="*/ 6942899 h 6942899"/>
                <a:gd name="connsiteX4-269" fmla="*/ 0 w 3224391"/>
                <a:gd name="connsiteY4-270" fmla="*/ 444768 h 6942899"/>
                <a:gd name="connsiteX0-271" fmla="*/ 0 w 3233641"/>
                <a:gd name="connsiteY0-272" fmla="*/ 444768 h 6942899"/>
                <a:gd name="connsiteX1-273" fmla="*/ 1698906 w 3233641"/>
                <a:gd name="connsiteY1-274" fmla="*/ 0 h 6942899"/>
                <a:gd name="connsiteX2-275" fmla="*/ 3233641 w 3233641"/>
                <a:gd name="connsiteY2-276" fmla="*/ 6458399 h 6942899"/>
                <a:gd name="connsiteX3-277" fmla="*/ 1413211 w 3233641"/>
                <a:gd name="connsiteY3-278" fmla="*/ 6942899 h 6942899"/>
                <a:gd name="connsiteX4-279" fmla="*/ 0 w 3233641"/>
                <a:gd name="connsiteY4-280" fmla="*/ 444768 h 694289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233641" h="6942899">
                  <a:moveTo>
                    <a:pt x="0" y="444768"/>
                  </a:moveTo>
                  <a:lnTo>
                    <a:pt x="1698906" y="0"/>
                  </a:lnTo>
                  <a:cubicBezTo>
                    <a:pt x="1967743" y="1222560"/>
                    <a:pt x="2755905" y="4281432"/>
                    <a:pt x="3233641" y="6458399"/>
                  </a:cubicBezTo>
                  <a:lnTo>
                    <a:pt x="1413211" y="6942899"/>
                  </a:lnTo>
                  <a:lnTo>
                    <a:pt x="0" y="4447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100000"/>
                    <a:alpha val="85000"/>
                  </a:schemeClr>
                </a:gs>
                <a:gs pos="70000">
                  <a:schemeClr val="bg1">
                    <a:lumMod val="95000"/>
                    <a:alpha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sp>
          <p:nvSpPr>
            <p:cNvPr id="34" name="Freihandform 29"/>
            <p:cNvSpPr/>
            <p:nvPr/>
          </p:nvSpPr>
          <p:spPr>
            <a:xfrm rot="1214275">
              <a:off x="5453509" y="-271523"/>
              <a:ext cx="2415639" cy="7410770"/>
            </a:xfrm>
            <a:custGeom>
              <a:avLst/>
              <a:gdLst>
                <a:gd name="connsiteX0" fmla="*/ 0 w 1611213"/>
                <a:gd name="connsiteY0" fmla="*/ 594022 h 7899869"/>
                <a:gd name="connsiteX1" fmla="*/ 1611213 w 1611213"/>
                <a:gd name="connsiteY1" fmla="*/ 0 h 7899869"/>
                <a:gd name="connsiteX2" fmla="*/ 1611213 w 1611213"/>
                <a:gd name="connsiteY2" fmla="*/ 7305848 h 7899869"/>
                <a:gd name="connsiteX3" fmla="*/ 0 w 1611213"/>
                <a:gd name="connsiteY3" fmla="*/ 7899869 h 7899869"/>
                <a:gd name="connsiteX0-1" fmla="*/ 0 w 1863993"/>
                <a:gd name="connsiteY0-2" fmla="*/ 594022 h 7899869"/>
                <a:gd name="connsiteX1-3" fmla="*/ 1611213 w 1863993"/>
                <a:gd name="connsiteY1-4" fmla="*/ 0 h 7899869"/>
                <a:gd name="connsiteX2-5" fmla="*/ 1863993 w 1863993"/>
                <a:gd name="connsiteY2-6" fmla="*/ 7011792 h 7899869"/>
                <a:gd name="connsiteX3-7" fmla="*/ 0 w 1863993"/>
                <a:gd name="connsiteY3-8" fmla="*/ 7899869 h 7899869"/>
                <a:gd name="connsiteX4" fmla="*/ 0 w 1863993"/>
                <a:gd name="connsiteY4" fmla="*/ 594022 h 7899869"/>
                <a:gd name="connsiteX0-9" fmla="*/ 0 w 1863993"/>
                <a:gd name="connsiteY0-10" fmla="*/ 594022 h 7544272"/>
                <a:gd name="connsiteX1-11" fmla="*/ 1611213 w 1863993"/>
                <a:gd name="connsiteY1-12" fmla="*/ 0 h 7544272"/>
                <a:gd name="connsiteX2-13" fmla="*/ 1863993 w 1863993"/>
                <a:gd name="connsiteY2-14" fmla="*/ 7011792 h 7544272"/>
                <a:gd name="connsiteX3-15" fmla="*/ 14049 w 1863993"/>
                <a:gd name="connsiteY3-16" fmla="*/ 7544272 h 7544272"/>
                <a:gd name="connsiteX4-17" fmla="*/ 0 w 1863993"/>
                <a:gd name="connsiteY4-18" fmla="*/ 594022 h 7544272"/>
                <a:gd name="connsiteX0-19" fmla="*/ 1 w 3120689"/>
                <a:gd name="connsiteY0-20" fmla="*/ 1034115 h 7544272"/>
                <a:gd name="connsiteX1-21" fmla="*/ 2867909 w 3120689"/>
                <a:gd name="connsiteY1-22" fmla="*/ 0 h 7544272"/>
                <a:gd name="connsiteX2-23" fmla="*/ 3120689 w 3120689"/>
                <a:gd name="connsiteY2-24" fmla="*/ 7011792 h 7544272"/>
                <a:gd name="connsiteX3-25" fmla="*/ 1270745 w 3120689"/>
                <a:gd name="connsiteY3-26" fmla="*/ 7544272 h 7544272"/>
                <a:gd name="connsiteX4-27" fmla="*/ 1 w 3120689"/>
                <a:gd name="connsiteY4-28" fmla="*/ 1034115 h 7544272"/>
                <a:gd name="connsiteX0-29" fmla="*/ 0 w 3120688"/>
                <a:gd name="connsiteY0-30" fmla="*/ 1034115 h 7544272"/>
                <a:gd name="connsiteX1-31" fmla="*/ 2867908 w 3120688"/>
                <a:gd name="connsiteY1-32" fmla="*/ 0 h 7544272"/>
                <a:gd name="connsiteX2-33" fmla="*/ 1663444 w 3120688"/>
                <a:gd name="connsiteY2-34" fmla="*/ 566802 h 7544272"/>
                <a:gd name="connsiteX3-35" fmla="*/ 3120688 w 3120688"/>
                <a:gd name="connsiteY3-36" fmla="*/ 7011792 h 7544272"/>
                <a:gd name="connsiteX4-37" fmla="*/ 1270744 w 3120688"/>
                <a:gd name="connsiteY4-38" fmla="*/ 7544272 h 7544272"/>
                <a:gd name="connsiteX5" fmla="*/ 0 w 3120688"/>
                <a:gd name="connsiteY5" fmla="*/ 1034115 h 7544272"/>
                <a:gd name="connsiteX0-39" fmla="*/ 0 w 4113694"/>
                <a:gd name="connsiteY0-40" fmla="*/ 1034115 h 7544272"/>
                <a:gd name="connsiteX1-41" fmla="*/ 2867908 w 4113694"/>
                <a:gd name="connsiteY1-42" fmla="*/ 0 h 7544272"/>
                <a:gd name="connsiteX2-43" fmla="*/ 4113683 w 4113694"/>
                <a:gd name="connsiteY2-44" fmla="*/ 475436 h 7544272"/>
                <a:gd name="connsiteX3-45" fmla="*/ 3120688 w 4113694"/>
                <a:gd name="connsiteY3-46" fmla="*/ 7011792 h 7544272"/>
                <a:gd name="connsiteX4-47" fmla="*/ 1270744 w 4113694"/>
                <a:gd name="connsiteY4-48" fmla="*/ 7544272 h 7544272"/>
                <a:gd name="connsiteX5-49" fmla="*/ 0 w 4113694"/>
                <a:gd name="connsiteY5-50" fmla="*/ 1034115 h 7544272"/>
                <a:gd name="connsiteX0-51" fmla="*/ 0 w 4113689"/>
                <a:gd name="connsiteY0-52" fmla="*/ 564998 h 7075155"/>
                <a:gd name="connsiteX1-53" fmla="*/ 1683423 w 4113689"/>
                <a:gd name="connsiteY1-54" fmla="*/ 74588 h 7075155"/>
                <a:gd name="connsiteX2-55" fmla="*/ 4113683 w 4113689"/>
                <a:gd name="connsiteY2-56" fmla="*/ 6319 h 7075155"/>
                <a:gd name="connsiteX3-57" fmla="*/ 3120688 w 4113689"/>
                <a:gd name="connsiteY3-58" fmla="*/ 6542675 h 7075155"/>
                <a:gd name="connsiteX4-59" fmla="*/ 1270744 w 4113689"/>
                <a:gd name="connsiteY4-60" fmla="*/ 7075155 h 7075155"/>
                <a:gd name="connsiteX5-61" fmla="*/ 0 w 4113689"/>
                <a:gd name="connsiteY5-62" fmla="*/ 564998 h 7075155"/>
                <a:gd name="connsiteX0-63" fmla="*/ 0 w 3120688"/>
                <a:gd name="connsiteY0-64" fmla="*/ 490410 h 7000567"/>
                <a:gd name="connsiteX1-65" fmla="*/ 1683423 w 3120688"/>
                <a:gd name="connsiteY1-66" fmla="*/ 0 h 7000567"/>
                <a:gd name="connsiteX2-67" fmla="*/ 1979702 w 3120688"/>
                <a:gd name="connsiteY2-68" fmla="*/ 1327269 h 7000567"/>
                <a:gd name="connsiteX3-69" fmla="*/ 3120688 w 3120688"/>
                <a:gd name="connsiteY3-70" fmla="*/ 6468087 h 7000567"/>
                <a:gd name="connsiteX4-71" fmla="*/ 1270744 w 3120688"/>
                <a:gd name="connsiteY4-72" fmla="*/ 7000567 h 7000567"/>
                <a:gd name="connsiteX5-73" fmla="*/ 0 w 3120688"/>
                <a:gd name="connsiteY5-74" fmla="*/ 490410 h 7000567"/>
                <a:gd name="connsiteX0-75" fmla="*/ 0 w 3120688"/>
                <a:gd name="connsiteY0-76" fmla="*/ 490410 h 6975598"/>
                <a:gd name="connsiteX1-77" fmla="*/ 1683423 w 3120688"/>
                <a:gd name="connsiteY1-78" fmla="*/ 0 h 6975598"/>
                <a:gd name="connsiteX2-79" fmla="*/ 1979702 w 3120688"/>
                <a:gd name="connsiteY2-80" fmla="*/ 1327269 h 6975598"/>
                <a:gd name="connsiteX3-81" fmla="*/ 3120688 w 3120688"/>
                <a:gd name="connsiteY3-82" fmla="*/ 6468087 h 6975598"/>
                <a:gd name="connsiteX4-83" fmla="*/ 1291588 w 3120688"/>
                <a:gd name="connsiteY4-84" fmla="*/ 6975598 h 6975598"/>
                <a:gd name="connsiteX5-85" fmla="*/ 0 w 3120688"/>
                <a:gd name="connsiteY5-86" fmla="*/ 490410 h 6975598"/>
                <a:gd name="connsiteX0-87" fmla="*/ 0 w 3120688"/>
                <a:gd name="connsiteY0-88" fmla="*/ 497680 h 6982868"/>
                <a:gd name="connsiteX1-89" fmla="*/ 1692236 w 3120688"/>
                <a:gd name="connsiteY1-90" fmla="*/ 0 h 6982868"/>
                <a:gd name="connsiteX2-91" fmla="*/ 1979702 w 3120688"/>
                <a:gd name="connsiteY2-92" fmla="*/ 1334539 h 6982868"/>
                <a:gd name="connsiteX3-93" fmla="*/ 3120688 w 3120688"/>
                <a:gd name="connsiteY3-94" fmla="*/ 6475357 h 6982868"/>
                <a:gd name="connsiteX4-95" fmla="*/ 1291588 w 3120688"/>
                <a:gd name="connsiteY4-96" fmla="*/ 6982868 h 6982868"/>
                <a:gd name="connsiteX5-97" fmla="*/ 0 w 3120688"/>
                <a:gd name="connsiteY5-98" fmla="*/ 497680 h 6982868"/>
                <a:gd name="connsiteX0-99" fmla="*/ 0 w 3120688"/>
                <a:gd name="connsiteY0-100" fmla="*/ 491951 h 6977139"/>
                <a:gd name="connsiteX1-101" fmla="*/ 1688826 w 3120688"/>
                <a:gd name="connsiteY1-102" fmla="*/ 0 h 6977139"/>
                <a:gd name="connsiteX2-103" fmla="*/ 1979702 w 3120688"/>
                <a:gd name="connsiteY2-104" fmla="*/ 1328810 h 6977139"/>
                <a:gd name="connsiteX3-105" fmla="*/ 3120688 w 3120688"/>
                <a:gd name="connsiteY3-106" fmla="*/ 6469628 h 6977139"/>
                <a:gd name="connsiteX4-107" fmla="*/ 1291588 w 3120688"/>
                <a:gd name="connsiteY4-108" fmla="*/ 6977139 h 6977139"/>
                <a:gd name="connsiteX5-109" fmla="*/ 0 w 3120688"/>
                <a:gd name="connsiteY5-110" fmla="*/ 491951 h 6977139"/>
                <a:gd name="connsiteX0-111" fmla="*/ 0 w 3123885"/>
                <a:gd name="connsiteY0-112" fmla="*/ 491951 h 6977139"/>
                <a:gd name="connsiteX1-113" fmla="*/ 1688826 w 3123885"/>
                <a:gd name="connsiteY1-114" fmla="*/ 0 h 6977139"/>
                <a:gd name="connsiteX2-115" fmla="*/ 3120688 w 3123885"/>
                <a:gd name="connsiteY2-116" fmla="*/ 6469628 h 6977139"/>
                <a:gd name="connsiteX3-117" fmla="*/ 1291588 w 3123885"/>
                <a:gd name="connsiteY3-118" fmla="*/ 6977139 h 6977139"/>
                <a:gd name="connsiteX4-119" fmla="*/ 0 w 3123885"/>
                <a:gd name="connsiteY4-120" fmla="*/ 491951 h 6977139"/>
                <a:gd name="connsiteX0-121" fmla="*/ 0 w 3123249"/>
                <a:gd name="connsiteY0-122" fmla="*/ 491951 h 6977139"/>
                <a:gd name="connsiteX1-123" fmla="*/ 1688826 w 3123249"/>
                <a:gd name="connsiteY1-124" fmla="*/ 0 h 6977139"/>
                <a:gd name="connsiteX2-125" fmla="*/ 3120688 w 3123249"/>
                <a:gd name="connsiteY2-126" fmla="*/ 6469628 h 6977139"/>
                <a:gd name="connsiteX3-127" fmla="*/ 1291588 w 3123249"/>
                <a:gd name="connsiteY3-128" fmla="*/ 6977139 h 6977139"/>
                <a:gd name="connsiteX4-129" fmla="*/ 0 w 3123249"/>
                <a:gd name="connsiteY4-130" fmla="*/ 491951 h 6977139"/>
                <a:gd name="connsiteX0-131" fmla="*/ 0 w 3120689"/>
                <a:gd name="connsiteY0-132" fmla="*/ 491951 h 6977139"/>
                <a:gd name="connsiteX1-133" fmla="*/ 1688826 w 3120689"/>
                <a:gd name="connsiteY1-134" fmla="*/ 0 h 6977139"/>
                <a:gd name="connsiteX2-135" fmla="*/ 3120688 w 3120689"/>
                <a:gd name="connsiteY2-136" fmla="*/ 6469628 h 6977139"/>
                <a:gd name="connsiteX3-137" fmla="*/ 1291588 w 3120689"/>
                <a:gd name="connsiteY3-138" fmla="*/ 6977139 h 6977139"/>
                <a:gd name="connsiteX4-139" fmla="*/ 0 w 3120689"/>
                <a:gd name="connsiteY4-140" fmla="*/ 491951 h 6977139"/>
                <a:gd name="connsiteX0-141" fmla="*/ 0 w 3119270"/>
                <a:gd name="connsiteY0-142" fmla="*/ 482038 h 6977139"/>
                <a:gd name="connsiteX1-143" fmla="*/ 1687408 w 3119270"/>
                <a:gd name="connsiteY1-144" fmla="*/ 0 h 6977139"/>
                <a:gd name="connsiteX2-145" fmla="*/ 3119270 w 3119270"/>
                <a:gd name="connsiteY2-146" fmla="*/ 6469628 h 6977139"/>
                <a:gd name="connsiteX3-147" fmla="*/ 1290170 w 3119270"/>
                <a:gd name="connsiteY3-148" fmla="*/ 6977139 h 6977139"/>
                <a:gd name="connsiteX4-149" fmla="*/ 0 w 3119270"/>
                <a:gd name="connsiteY4-150" fmla="*/ 482038 h 6977139"/>
                <a:gd name="connsiteX0-151" fmla="*/ 0 w 3119270"/>
                <a:gd name="connsiteY0-152" fmla="*/ 482038 h 6958622"/>
                <a:gd name="connsiteX1-153" fmla="*/ 1687408 w 3119270"/>
                <a:gd name="connsiteY1-154" fmla="*/ 0 h 6958622"/>
                <a:gd name="connsiteX2-155" fmla="*/ 3119270 w 3119270"/>
                <a:gd name="connsiteY2-156" fmla="*/ 6469628 h 6958622"/>
                <a:gd name="connsiteX3-157" fmla="*/ 1354991 w 3119270"/>
                <a:gd name="connsiteY3-158" fmla="*/ 6958622 h 6958622"/>
                <a:gd name="connsiteX4-159" fmla="*/ 0 w 3119270"/>
                <a:gd name="connsiteY4-160" fmla="*/ 482038 h 6958622"/>
                <a:gd name="connsiteX0-161" fmla="*/ 0 w 3119692"/>
                <a:gd name="connsiteY0-162" fmla="*/ 482038 h 6958622"/>
                <a:gd name="connsiteX1-163" fmla="*/ 1687408 w 3119692"/>
                <a:gd name="connsiteY1-164" fmla="*/ 0 h 6958622"/>
                <a:gd name="connsiteX2-165" fmla="*/ 3119692 w 3119692"/>
                <a:gd name="connsiteY2-166" fmla="*/ 6457623 h 6958622"/>
                <a:gd name="connsiteX3-167" fmla="*/ 1354991 w 3119692"/>
                <a:gd name="connsiteY3-168" fmla="*/ 6958622 h 6958622"/>
                <a:gd name="connsiteX4-169" fmla="*/ 0 w 3119692"/>
                <a:gd name="connsiteY4-170" fmla="*/ 482038 h 6958622"/>
                <a:gd name="connsiteX0-171" fmla="*/ 0 w 3119692"/>
                <a:gd name="connsiteY0-172" fmla="*/ 476309 h 6952893"/>
                <a:gd name="connsiteX1-173" fmla="*/ 1683997 w 3119692"/>
                <a:gd name="connsiteY1-174" fmla="*/ 0 h 6952893"/>
                <a:gd name="connsiteX2-175" fmla="*/ 3119692 w 3119692"/>
                <a:gd name="connsiteY2-176" fmla="*/ 6451894 h 6952893"/>
                <a:gd name="connsiteX3-177" fmla="*/ 1354991 w 3119692"/>
                <a:gd name="connsiteY3-178" fmla="*/ 6952893 h 6952893"/>
                <a:gd name="connsiteX4-179" fmla="*/ 0 w 3119692"/>
                <a:gd name="connsiteY4-180" fmla="*/ 476309 h 6952893"/>
                <a:gd name="connsiteX0-181" fmla="*/ 0 w 3119692"/>
                <a:gd name="connsiteY0-182" fmla="*/ 476309 h 6952893"/>
                <a:gd name="connsiteX1-183" fmla="*/ 1683997 w 3119692"/>
                <a:gd name="connsiteY1-184" fmla="*/ 0 h 6952893"/>
                <a:gd name="connsiteX2-185" fmla="*/ 3119692 w 3119692"/>
                <a:gd name="connsiteY2-186" fmla="*/ 6451894 h 6952893"/>
                <a:gd name="connsiteX3-187" fmla="*/ 1354991 w 3119692"/>
                <a:gd name="connsiteY3-188" fmla="*/ 6952893 h 6952893"/>
                <a:gd name="connsiteX4-189" fmla="*/ 0 w 3119692"/>
                <a:gd name="connsiteY4-190" fmla="*/ 476309 h 6952893"/>
                <a:gd name="connsiteX0-191" fmla="*/ 0 w 3119692"/>
                <a:gd name="connsiteY0-192" fmla="*/ 476309 h 6952893"/>
                <a:gd name="connsiteX1-193" fmla="*/ 1683997 w 3119692"/>
                <a:gd name="connsiteY1-194" fmla="*/ 0 h 6952893"/>
                <a:gd name="connsiteX2-195" fmla="*/ 3119692 w 3119692"/>
                <a:gd name="connsiteY2-196" fmla="*/ 6451894 h 6952893"/>
                <a:gd name="connsiteX3-197" fmla="*/ 1354991 w 3119692"/>
                <a:gd name="connsiteY3-198" fmla="*/ 6952893 h 6952893"/>
                <a:gd name="connsiteX4-199" fmla="*/ 0 w 3119692"/>
                <a:gd name="connsiteY4-200" fmla="*/ 476309 h 6952893"/>
                <a:gd name="connsiteX0-201" fmla="*/ 0 w 3119692"/>
                <a:gd name="connsiteY0-202" fmla="*/ 481488 h 6958072"/>
                <a:gd name="connsiteX1-203" fmla="*/ 1693805 w 3119692"/>
                <a:gd name="connsiteY1-204" fmla="*/ 0 h 6958072"/>
                <a:gd name="connsiteX2-205" fmla="*/ 3119692 w 3119692"/>
                <a:gd name="connsiteY2-206" fmla="*/ 6457073 h 6958072"/>
                <a:gd name="connsiteX3-207" fmla="*/ 1354991 w 3119692"/>
                <a:gd name="connsiteY3-208" fmla="*/ 6958072 h 6958072"/>
                <a:gd name="connsiteX4-209" fmla="*/ 0 w 3119692"/>
                <a:gd name="connsiteY4-210" fmla="*/ 481488 h 6958072"/>
                <a:gd name="connsiteX0-211" fmla="*/ 0 w 3119692"/>
                <a:gd name="connsiteY0-212" fmla="*/ 481488 h 6958072"/>
                <a:gd name="connsiteX1-213" fmla="*/ 1693805 w 3119692"/>
                <a:gd name="connsiteY1-214" fmla="*/ 0 h 6958072"/>
                <a:gd name="connsiteX2-215" fmla="*/ 3119692 w 3119692"/>
                <a:gd name="connsiteY2-216" fmla="*/ 6457073 h 6958072"/>
                <a:gd name="connsiteX3-217" fmla="*/ 1354991 w 3119692"/>
                <a:gd name="connsiteY3-218" fmla="*/ 6958072 h 6958072"/>
                <a:gd name="connsiteX4-219" fmla="*/ 0 w 3119692"/>
                <a:gd name="connsiteY4-220" fmla="*/ 481488 h 6958072"/>
                <a:gd name="connsiteX0-221" fmla="*/ 0 w 3119692"/>
                <a:gd name="connsiteY0-222" fmla="*/ 480717 h 6957301"/>
                <a:gd name="connsiteX1-223" fmla="*/ 1691104 w 3119692"/>
                <a:gd name="connsiteY1-224" fmla="*/ 0 h 6957301"/>
                <a:gd name="connsiteX2-225" fmla="*/ 3119692 w 3119692"/>
                <a:gd name="connsiteY2-226" fmla="*/ 6456302 h 6957301"/>
                <a:gd name="connsiteX3-227" fmla="*/ 1354991 w 3119692"/>
                <a:gd name="connsiteY3-228" fmla="*/ 6957301 h 6957301"/>
                <a:gd name="connsiteX4-229" fmla="*/ 0 w 3119692"/>
                <a:gd name="connsiteY4-230" fmla="*/ 480717 h 6957301"/>
                <a:gd name="connsiteX0-231" fmla="*/ 0 w 3119692"/>
                <a:gd name="connsiteY0-232" fmla="*/ 480717 h 6940842"/>
                <a:gd name="connsiteX1-233" fmla="*/ 1691104 w 3119692"/>
                <a:gd name="connsiteY1-234" fmla="*/ 0 h 6940842"/>
                <a:gd name="connsiteX2-235" fmla="*/ 3119692 w 3119692"/>
                <a:gd name="connsiteY2-236" fmla="*/ 6456302 h 6940842"/>
                <a:gd name="connsiteX3-237" fmla="*/ 1412612 w 3119692"/>
                <a:gd name="connsiteY3-238" fmla="*/ 6940842 h 6940842"/>
                <a:gd name="connsiteX4-239" fmla="*/ 0 w 3119692"/>
                <a:gd name="connsiteY4-240" fmla="*/ 480717 h 6940842"/>
                <a:gd name="connsiteX0-241" fmla="*/ 0 w 3110873"/>
                <a:gd name="connsiteY0-242" fmla="*/ 480717 h 6940842"/>
                <a:gd name="connsiteX1-243" fmla="*/ 1691104 w 3110873"/>
                <a:gd name="connsiteY1-244" fmla="*/ 0 h 6940842"/>
                <a:gd name="connsiteX2-245" fmla="*/ 3110873 w 3110873"/>
                <a:gd name="connsiteY2-246" fmla="*/ 6477672 h 6940842"/>
                <a:gd name="connsiteX3-247" fmla="*/ 1412612 w 3110873"/>
                <a:gd name="connsiteY3-248" fmla="*/ 6940842 h 6940842"/>
                <a:gd name="connsiteX4-249" fmla="*/ 0 w 3110873"/>
                <a:gd name="connsiteY4-250" fmla="*/ 480717 h 6940842"/>
                <a:gd name="connsiteX0-251" fmla="*/ 0 w 3111852"/>
                <a:gd name="connsiteY0-252" fmla="*/ 480717 h 6940842"/>
                <a:gd name="connsiteX1-253" fmla="*/ 1691104 w 3111852"/>
                <a:gd name="connsiteY1-254" fmla="*/ 0 h 6940842"/>
                <a:gd name="connsiteX2-255" fmla="*/ 3111853 w 3111852"/>
                <a:gd name="connsiteY2-256" fmla="*/ 6500229 h 6940842"/>
                <a:gd name="connsiteX3-257" fmla="*/ 1412612 w 3111852"/>
                <a:gd name="connsiteY3-258" fmla="*/ 6940842 h 6940842"/>
                <a:gd name="connsiteX4-259" fmla="*/ 0 w 3111852"/>
                <a:gd name="connsiteY4-260" fmla="*/ 480717 h 6940842"/>
                <a:gd name="connsiteX0-261" fmla="*/ 0 w 3125493"/>
                <a:gd name="connsiteY0-262" fmla="*/ 453933 h 6940842"/>
                <a:gd name="connsiteX1-263" fmla="*/ 1704744 w 3125493"/>
                <a:gd name="connsiteY1-264" fmla="*/ 0 h 6940842"/>
                <a:gd name="connsiteX2-265" fmla="*/ 3125493 w 3125493"/>
                <a:gd name="connsiteY2-266" fmla="*/ 6500229 h 6940842"/>
                <a:gd name="connsiteX3-267" fmla="*/ 1426252 w 3125493"/>
                <a:gd name="connsiteY3-268" fmla="*/ 6940842 h 6940842"/>
                <a:gd name="connsiteX4-269" fmla="*/ 0 w 3125493"/>
                <a:gd name="connsiteY4-270" fmla="*/ 453933 h 6940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3125493" h="6940842">
                  <a:moveTo>
                    <a:pt x="0" y="453933"/>
                  </a:moveTo>
                  <a:lnTo>
                    <a:pt x="1704744" y="0"/>
                  </a:lnTo>
                  <a:cubicBezTo>
                    <a:pt x="1973581" y="1222560"/>
                    <a:pt x="2647757" y="4323262"/>
                    <a:pt x="3125493" y="6500229"/>
                  </a:cubicBezTo>
                  <a:lnTo>
                    <a:pt x="1426252" y="6940842"/>
                  </a:lnTo>
                  <a:lnTo>
                    <a:pt x="0" y="4539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50000"/>
                    <a:lumMod val="100000"/>
                  </a:schemeClr>
                </a:gs>
                <a:gs pos="66000">
                  <a:schemeClr val="bg1">
                    <a:lumMod val="100000"/>
                    <a:alpha val="70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de-DE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074087" y="91348"/>
            <a:ext cx="3158237" cy="650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zh-CN" sz="41700" b="1" i="1" dirty="0">
                <a:solidFill>
                  <a:srgbClr val="EE7800">
                    <a:alpha val="30000"/>
                  </a:srgbClr>
                </a:solidFill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0809" y="333450"/>
            <a:ext cx="1261441" cy="27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>
          <a:xfrm flipH="1">
            <a:off x="191295" y="2212779"/>
            <a:ext cx="7749633" cy="1263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CARACTERÍSTICAS</a:t>
            </a:r>
          </a:p>
          <a:p>
            <a:pPr rtl="0">
              <a:lnSpc>
                <a:spcPct val="110000"/>
              </a:lnSpc>
              <a:defRPr/>
            </a:pPr>
            <a:r>
              <a:rPr lang="pt-BR" sz="3600" b="1" dirty="0">
                <a:solidFill>
                  <a:srgbClr val="595959"/>
                </a:solidFill>
                <a:latin typeface="Montserrat" panose="00000500000000000000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TÉCNICAS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A1B9260-799E-4527-9766-A06E0E38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16" y="3298276"/>
            <a:ext cx="4965885" cy="33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D2F20D68-DCB9-6167-A805-B12BA33AE7BF}"/>
              </a:ext>
            </a:extLst>
          </p:cNvPr>
          <p:cNvGrpSpPr/>
          <p:nvPr/>
        </p:nvGrpSpPr>
        <p:grpSpPr>
          <a:xfrm>
            <a:off x="0" y="-3899"/>
            <a:ext cx="12192000" cy="6956725"/>
            <a:chOff x="0" y="-3899"/>
            <a:chExt cx="12192000" cy="695672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9982C9E-2FE8-6DE5-D65A-81C4CAE337F7}"/>
                </a:ext>
              </a:extLst>
            </p:cNvPr>
            <p:cNvSpPr/>
            <p:nvPr/>
          </p:nvSpPr>
          <p:spPr>
            <a:xfrm>
              <a:off x="0" y="6492956"/>
              <a:ext cx="12192000" cy="3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53BCCCB-370F-3C09-2C49-3496F76F8BBE}"/>
                </a:ext>
              </a:extLst>
            </p:cNvPr>
            <p:cNvSpPr/>
            <p:nvPr/>
          </p:nvSpPr>
          <p:spPr>
            <a:xfrm>
              <a:off x="0" y="-3899"/>
              <a:ext cx="12192000" cy="116640"/>
            </a:xfrm>
            <a:prstGeom prst="rect">
              <a:avLst/>
            </a:prstGeom>
            <a:solidFill>
              <a:srgbClr val="F8B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C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L"/>
            </a:p>
          </p:txBody>
        </p:sp>
        <p:pic>
          <p:nvPicPr>
            <p:cNvPr id="12" name="Imagen 11" descr="Un conjunto de letras blancas en un fondo blanco&#10;&#10;Descripción generada automáticamente con confianza baja">
              <a:extLst>
                <a:ext uri="{FF2B5EF4-FFF2-40B4-BE49-F238E27FC236}">
                  <a16:creationId xmlns:a16="http://schemas.microsoft.com/office/drawing/2014/main" id="{304A36F8-A3A7-5A39-1AC0-D37298296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6373018"/>
              <a:ext cx="579808" cy="579808"/>
            </a:xfrm>
            <a:prstGeom prst="rect">
              <a:avLst/>
            </a:prstGeom>
          </p:spPr>
        </p:pic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E1B65AA3-C283-F16B-1A1F-9A395E3C1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74" y="54073"/>
              <a:ext cx="6182809" cy="6182809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F5F4D48A-81CB-AEEC-A3C2-DD8387217767}"/>
                </a:ext>
              </a:extLst>
            </p:cNvPr>
            <p:cNvGrpSpPr/>
            <p:nvPr/>
          </p:nvGrpSpPr>
          <p:grpSpPr>
            <a:xfrm>
              <a:off x="9523903" y="6572077"/>
              <a:ext cx="2416870" cy="215444"/>
              <a:chOff x="9523903" y="6526812"/>
              <a:chExt cx="2416870" cy="215444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87D5793-6637-0D98-FF94-5B2BE14F7CCC}"/>
                  </a:ext>
                </a:extLst>
              </p:cNvPr>
              <p:cNvSpPr txBox="1"/>
              <p:nvPr/>
            </p:nvSpPr>
            <p:spPr>
              <a:xfrm>
                <a:off x="9574420" y="6526812"/>
                <a:ext cx="23663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s-C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contacto@tritec-center.cl</a:t>
                </a:r>
                <a:r>
                  <a:rPr lang="es-CL" sz="800" dirty="0">
                    <a:latin typeface="Arial" panose="020B0604020202020204" pitchFamily="34" charset="0"/>
                    <a:ea typeface="Circular Std Light" panose="020B0404020101020102" pitchFamily="34" charset="0"/>
                    <a:cs typeface="Arial" panose="020B0604020202020204" pitchFamily="34" charset="0"/>
                  </a:rPr>
                  <a:t>        +56 2 6465 8779</a:t>
                </a:r>
              </a:p>
            </p:txBody>
          </p:sp>
          <p:pic>
            <p:nvPicPr>
              <p:cNvPr id="17" name="Imagen 16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E6179447-8808-E115-8C7E-B580B1D2D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6324" y="6583312"/>
                <a:ext cx="113765" cy="113765"/>
              </a:xfrm>
              <a:prstGeom prst="rect">
                <a:avLst/>
              </a:prstGeom>
            </p:spPr>
          </p:pic>
          <p:pic>
            <p:nvPicPr>
              <p:cNvPr id="19" name="Imagen 18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D6BCB834-879B-473D-BF6D-B011C26F2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3903" y="6578807"/>
                <a:ext cx="122775" cy="12277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chemeClr val="bg1">
              <a:lumMod val="65000"/>
            </a:schemeClr>
          </a:solidFill>
        </a:ln>
      </a:spPr>
      <a:bodyPr anchor="ctr"/>
      <a:lstStyle>
        <a:defPPr algn="ctr">
          <a:defRPr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email"/>
          <a:stretch>
            <a:fillRect/>
          </a:stretch>
        </a:blipFill>
        <a:ln>
          <a:noFill/>
        </a:ln>
      </a:spPr>
      <a:bodyPr rtlCol="0" anchor="ctr"/>
      <a:lstStyle>
        <a:defPPr algn="ctr">
          <a:defRPr sz="1400" dirty="0">
            <a:solidFill>
              <a:schemeClr val="bg1"/>
            </a:solidFill>
            <a:latin typeface="Arial" panose="020B0604020202020204" pitchFamily="34" charset="0"/>
            <a:ea typeface="Arial Unicode MS" panose="020B0604020202020204" pitchFamily="34" charset="-122"/>
            <a:cs typeface="Arial Unicode MS" panose="020B0604020202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 kumimoji="1" sz="1400" dirty="0">
            <a:solidFill>
              <a:schemeClr val="bg1"/>
            </a:solidFill>
            <a:latin typeface="Arial" pitchFamily="34" charset="0"/>
            <a:ea typeface="Arial Unicode MS" pitchFamily="34" charset="-122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 kumimoji="1" sz="1400" dirty="0">
            <a:solidFill>
              <a:schemeClr val="bg1"/>
            </a:solidFill>
            <a:latin typeface="Arial" pitchFamily="34" charset="0"/>
            <a:ea typeface="Arial Unicode MS" pitchFamily="34" charset="-122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9EF60F873D00447A14DF3148700F44B" ma:contentTypeVersion="15" ma:contentTypeDescription="Crear nuevo documento." ma:contentTypeScope="" ma:versionID="758abdfdb86c62a7030845f3bb92dd04">
  <xsd:schema xmlns:xsd="http://www.w3.org/2001/XMLSchema" xmlns:xs="http://www.w3.org/2001/XMLSchema" xmlns:p="http://schemas.microsoft.com/office/2006/metadata/properties" xmlns:ns2="4ad4a36b-a1ff-4d4e-82ce-26f4dc23dffa" xmlns:ns3="527f670e-8694-4bfa-be4b-1199fcf72cfc" targetNamespace="http://schemas.microsoft.com/office/2006/metadata/properties" ma:root="true" ma:fieldsID="b7d3c3be6bf2126eb3f9c12c3d23863c" ns2:_="" ns3:_="">
    <xsd:import namespace="4ad4a36b-a1ff-4d4e-82ce-26f4dc23dffa"/>
    <xsd:import namespace="527f670e-8694-4bfa-be4b-1199fcf72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4a36b-a1ff-4d4e-82ce-26f4dc23d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fb7dce6d-31b6-429a-b8b8-93548ea2c8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f670e-8694-4bfa-be4b-1199fcf72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d6faf9b-7ed4-4160-8bed-a25a8b864682}" ma:internalName="TaxCatchAll" ma:showField="CatchAllData" ma:web="527f670e-8694-4bfa-be4b-1199fcf72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7f670e-8694-4bfa-be4b-1199fcf72cfc" xsi:nil="true"/>
    <lcf76f155ced4ddcb4097134ff3c332f xmlns="4ad4a36b-a1ff-4d4e-82ce-26f4dc23dff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CE07CD-FB0D-468B-9C0A-A2B50DC71C29}"/>
</file>

<file path=customXml/itemProps2.xml><?xml version="1.0" encoding="utf-8"?>
<ds:datastoreItem xmlns:ds="http://schemas.openxmlformats.org/officeDocument/2006/customXml" ds:itemID="{2C6C7CCA-8A49-4474-A762-DF68600529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672A01-3A8E-4F15-B503-07364DED86D1}">
  <ds:schemaRefs>
    <ds:schemaRef ds:uri="http://www.w3.org/XML/1998/namespace"/>
    <ds:schemaRef ds:uri="http://schemas.microsoft.com/office/2006/documentManagement/types"/>
    <ds:schemaRef ds:uri="80879ca6-2103-47d6-99c1-76460364a49d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12838</TotalTime>
  <Words>2352</Words>
  <Application>Microsoft Office PowerPoint</Application>
  <PresentationFormat>Personalizado</PresentationFormat>
  <Paragraphs>393</Paragraphs>
  <Slides>32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32</vt:i4>
      </vt:variant>
    </vt:vector>
  </HeadingPairs>
  <TitlesOfParts>
    <vt:vector size="45" baseType="lpstr">
      <vt:lpstr>微软雅黑</vt:lpstr>
      <vt:lpstr>Arial</vt:lpstr>
      <vt:lpstr>Arial Black</vt:lpstr>
      <vt:lpstr>Calibri</vt:lpstr>
      <vt:lpstr>Montserrat</vt:lpstr>
      <vt:lpstr>Montserrat Light</vt:lpstr>
      <vt:lpstr>Montserrat Medium</vt:lpstr>
      <vt:lpstr>Montserrat SemiBold</vt:lpstr>
      <vt:lpstr>字魂36号-正文宋楷</vt:lpstr>
      <vt:lpstr>自定义设计方案</vt:lpstr>
      <vt:lpstr>自定义设计方案</vt:lpstr>
      <vt:lpstr>1_自定义设计方案</vt:lpstr>
      <vt:lpstr>2_自定义设计方案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sungrow</dc:creator>
  <cp:lastModifiedBy>Carolina  Muñoz</cp:lastModifiedBy>
  <cp:revision>4480</cp:revision>
  <cp:lastPrinted>2019-07-05T03:59:00Z</cp:lastPrinted>
  <dcterms:created xsi:type="dcterms:W3CDTF">2016-08-01T08:35:00Z</dcterms:created>
  <dcterms:modified xsi:type="dcterms:W3CDTF">2023-08-04T14:53:27Z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2052-11.1.0.9513</vt:lpwstr>
  </property>
  <property fmtid="{D5CDD505-2E9C-101B-9397-08002B2CF9AE}" pid="4" name="ContentTypeId">
    <vt:lpwstr>0x01010059EF60F873D00447A14DF3148700F44B</vt:lpwstr>
  </property>
</Properties>
</file>